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313" r:id="rId2"/>
    <p:sldId id="258" r:id="rId3"/>
    <p:sldId id="260" r:id="rId4"/>
    <p:sldId id="275" r:id="rId5"/>
    <p:sldId id="261" r:id="rId6"/>
    <p:sldId id="264" r:id="rId7"/>
    <p:sldId id="289" r:id="rId8"/>
    <p:sldId id="263" r:id="rId9"/>
    <p:sldId id="265" r:id="rId10"/>
    <p:sldId id="332" r:id="rId11"/>
    <p:sldId id="276" r:id="rId12"/>
    <p:sldId id="302" r:id="rId13"/>
    <p:sldId id="269" r:id="rId14"/>
    <p:sldId id="270" r:id="rId15"/>
    <p:sldId id="271" r:id="rId16"/>
    <p:sldId id="272" r:id="rId17"/>
    <p:sldId id="33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3E359475-04F7-43EE-9855-CF18F13E30EA}">
          <p14:sldIdLst>
            <p14:sldId id="313"/>
            <p14:sldId id="258"/>
            <p14:sldId id="260"/>
            <p14:sldId id="275"/>
            <p14:sldId id="261"/>
            <p14:sldId id="264"/>
            <p14:sldId id="289"/>
            <p14:sldId id="263"/>
            <p14:sldId id="265"/>
            <p14:sldId id="332"/>
            <p14:sldId id="276"/>
            <p14:sldId id="302"/>
            <p14:sldId id="269"/>
            <p14:sldId id="270"/>
            <p14:sldId id="271"/>
            <p14:sldId id="272"/>
            <p14:sldId id="33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BD99E7-AA15-4503-A0B2-E8606067F9DE}" v="63" dt="2024-02-24T06:56:34.4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5033" autoAdjust="0"/>
  </p:normalViewPr>
  <p:slideViewPr>
    <p:cSldViewPr snapToGrid="0">
      <p:cViewPr varScale="1">
        <p:scale>
          <a:sx n="78" d="100"/>
          <a:sy n="78" d="100"/>
        </p:scale>
        <p:origin x="869" y="72"/>
      </p:cViewPr>
      <p:guideLst/>
    </p:cSldViewPr>
  </p:slideViewPr>
  <p:outlineViewPr>
    <p:cViewPr>
      <p:scale>
        <a:sx n="33" d="100"/>
        <a:sy n="33" d="100"/>
      </p:scale>
      <p:origin x="0" y="-3202"/>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2" d="100"/>
          <a:sy n="62" d="100"/>
        </p:scale>
        <p:origin x="322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shnu Vejandla" userId="180cace39824046c" providerId="LiveId" clId="{9FBD99E7-AA15-4503-A0B2-E8606067F9DE}"/>
    <pc:docChg chg="undo redo custSel modSld modMainMaster">
      <pc:chgData name="Vishnu Vejandla" userId="180cace39824046c" providerId="LiveId" clId="{9FBD99E7-AA15-4503-A0B2-E8606067F9DE}" dt="2024-02-24T06:56:34.497" v="358"/>
      <pc:docMkLst>
        <pc:docMk/>
      </pc:docMkLst>
      <pc:sldChg chg="modSp mod modTransition">
        <pc:chgData name="Vishnu Vejandla" userId="180cace39824046c" providerId="LiveId" clId="{9FBD99E7-AA15-4503-A0B2-E8606067F9DE}" dt="2024-02-24T06:54:49.716" v="308"/>
        <pc:sldMkLst>
          <pc:docMk/>
          <pc:sldMk cId="0" sldId="258"/>
        </pc:sldMkLst>
        <pc:spChg chg="mod">
          <ac:chgData name="Vishnu Vejandla" userId="180cace39824046c" providerId="LiveId" clId="{9FBD99E7-AA15-4503-A0B2-E8606067F9DE}" dt="2024-02-24T06:49:13.926" v="285"/>
          <ac:spMkLst>
            <pc:docMk/>
            <pc:sldMk cId="0" sldId="258"/>
            <ac:spMk id="3" creationId="{00000000-0000-0000-0000-000000000000}"/>
          </ac:spMkLst>
        </pc:spChg>
      </pc:sldChg>
      <pc:sldChg chg="modTransition">
        <pc:chgData name="Vishnu Vejandla" userId="180cace39824046c" providerId="LiveId" clId="{9FBD99E7-AA15-4503-A0B2-E8606067F9DE}" dt="2024-02-24T06:54:49.716" v="308"/>
        <pc:sldMkLst>
          <pc:docMk/>
          <pc:sldMk cId="0" sldId="260"/>
        </pc:sldMkLst>
      </pc:sldChg>
      <pc:sldChg chg="modTransition">
        <pc:chgData name="Vishnu Vejandla" userId="180cace39824046c" providerId="LiveId" clId="{9FBD99E7-AA15-4503-A0B2-E8606067F9DE}" dt="2024-02-24T06:54:49.716" v="308"/>
        <pc:sldMkLst>
          <pc:docMk/>
          <pc:sldMk cId="0" sldId="261"/>
        </pc:sldMkLst>
      </pc:sldChg>
      <pc:sldChg chg="modTransition setBg">
        <pc:chgData name="Vishnu Vejandla" userId="180cace39824046c" providerId="LiveId" clId="{9FBD99E7-AA15-4503-A0B2-E8606067F9DE}" dt="2024-02-24T06:54:49.716" v="308"/>
        <pc:sldMkLst>
          <pc:docMk/>
          <pc:sldMk cId="0" sldId="263"/>
        </pc:sldMkLst>
      </pc:sldChg>
      <pc:sldChg chg="modTransition">
        <pc:chgData name="Vishnu Vejandla" userId="180cace39824046c" providerId="LiveId" clId="{9FBD99E7-AA15-4503-A0B2-E8606067F9DE}" dt="2024-02-24T06:54:49.716" v="308"/>
        <pc:sldMkLst>
          <pc:docMk/>
          <pc:sldMk cId="0" sldId="264"/>
        </pc:sldMkLst>
      </pc:sldChg>
      <pc:sldChg chg="modTransition">
        <pc:chgData name="Vishnu Vejandla" userId="180cace39824046c" providerId="LiveId" clId="{9FBD99E7-AA15-4503-A0B2-E8606067F9DE}" dt="2024-02-24T06:54:49.716" v="308"/>
        <pc:sldMkLst>
          <pc:docMk/>
          <pc:sldMk cId="0" sldId="265"/>
        </pc:sldMkLst>
      </pc:sldChg>
      <pc:sldChg chg="modSp modTransition">
        <pc:chgData name="Vishnu Vejandla" userId="180cace39824046c" providerId="LiveId" clId="{9FBD99E7-AA15-4503-A0B2-E8606067F9DE}" dt="2024-02-24T06:54:49.716" v="308"/>
        <pc:sldMkLst>
          <pc:docMk/>
          <pc:sldMk cId="0" sldId="269"/>
        </pc:sldMkLst>
        <pc:spChg chg="mod">
          <ac:chgData name="Vishnu Vejandla" userId="180cace39824046c" providerId="LiveId" clId="{9FBD99E7-AA15-4503-A0B2-E8606067F9DE}" dt="2024-02-24T06:49:13.926" v="285"/>
          <ac:spMkLst>
            <pc:docMk/>
            <pc:sldMk cId="0" sldId="269"/>
            <ac:spMk id="2" creationId="{00000000-0000-0000-0000-000000000000}"/>
          </ac:spMkLst>
        </pc:spChg>
      </pc:sldChg>
      <pc:sldChg chg="addSp delSp modSp mod modTransition modAnim">
        <pc:chgData name="Vishnu Vejandla" userId="180cace39824046c" providerId="LiveId" clId="{9FBD99E7-AA15-4503-A0B2-E8606067F9DE}" dt="2024-02-24T06:56:34.497" v="358"/>
        <pc:sldMkLst>
          <pc:docMk/>
          <pc:sldMk cId="0" sldId="270"/>
        </pc:sldMkLst>
        <pc:grpChg chg="mod">
          <ac:chgData name="Vishnu Vejandla" userId="180cace39824046c" providerId="LiveId" clId="{9FBD99E7-AA15-4503-A0B2-E8606067F9DE}" dt="2024-02-24T06:55:58.083" v="326"/>
          <ac:grpSpMkLst>
            <pc:docMk/>
            <pc:sldMk cId="0" sldId="270"/>
            <ac:grpSpMk id="9" creationId="{97C02C72-920B-1F25-A3C4-B5984DBF4898}"/>
          </ac:grpSpMkLst>
        </pc:grpChg>
        <pc:grpChg chg="add del mod">
          <ac:chgData name="Vishnu Vejandla" userId="180cace39824046c" providerId="LiveId" clId="{9FBD99E7-AA15-4503-A0B2-E8606067F9DE}" dt="2024-02-24T06:56:32.064" v="356"/>
          <ac:grpSpMkLst>
            <pc:docMk/>
            <pc:sldMk cId="0" sldId="270"/>
            <ac:grpSpMk id="13" creationId="{40E83CCB-B4CD-5315-60B5-A8EB8869C581}"/>
          </ac:grpSpMkLst>
        </pc:grpChg>
        <pc:grpChg chg="add del mod">
          <ac:chgData name="Vishnu Vejandla" userId="180cace39824046c" providerId="LiveId" clId="{9FBD99E7-AA15-4503-A0B2-E8606067F9DE}" dt="2024-02-24T06:56:31.678" v="354"/>
          <ac:grpSpMkLst>
            <pc:docMk/>
            <pc:sldMk cId="0" sldId="270"/>
            <ac:grpSpMk id="15" creationId="{987372BA-ABC4-D0C4-A5E8-6AAEA05CA68A}"/>
          </ac:grpSpMkLst>
        </pc:grpChg>
        <pc:grpChg chg="add del mod">
          <ac:chgData name="Vishnu Vejandla" userId="180cace39824046c" providerId="LiveId" clId="{9FBD99E7-AA15-4503-A0B2-E8606067F9DE}" dt="2024-02-24T06:56:31.345" v="352"/>
          <ac:grpSpMkLst>
            <pc:docMk/>
            <pc:sldMk cId="0" sldId="270"/>
            <ac:grpSpMk id="17" creationId="{D9AD1790-5DDB-5725-7BEB-04BF38069FEC}"/>
          </ac:grpSpMkLst>
        </pc:grpChg>
        <pc:grpChg chg="add del mod">
          <ac:chgData name="Vishnu Vejandla" userId="180cace39824046c" providerId="LiveId" clId="{9FBD99E7-AA15-4503-A0B2-E8606067F9DE}" dt="2024-02-24T06:56:30.984" v="350"/>
          <ac:grpSpMkLst>
            <pc:docMk/>
            <pc:sldMk cId="0" sldId="270"/>
            <ac:grpSpMk id="19" creationId="{14D82F09-965F-CFEF-E5D4-959BB02D06A1}"/>
          </ac:grpSpMkLst>
        </pc:grpChg>
        <pc:grpChg chg="add del mod">
          <ac:chgData name="Vishnu Vejandla" userId="180cace39824046c" providerId="LiveId" clId="{9FBD99E7-AA15-4503-A0B2-E8606067F9DE}" dt="2024-02-24T06:56:30.618" v="348"/>
          <ac:grpSpMkLst>
            <pc:docMk/>
            <pc:sldMk cId="0" sldId="270"/>
            <ac:grpSpMk id="21" creationId="{5BEEAA36-8DC5-F282-17F9-14756D4A424E}"/>
          </ac:grpSpMkLst>
        </pc:grpChg>
        <pc:grpChg chg="mod">
          <ac:chgData name="Vishnu Vejandla" userId="180cace39824046c" providerId="LiveId" clId="{9FBD99E7-AA15-4503-A0B2-E8606067F9DE}" dt="2024-02-24T06:56:29.514" v="345"/>
          <ac:grpSpMkLst>
            <pc:docMk/>
            <pc:sldMk cId="0" sldId="270"/>
            <ac:grpSpMk id="24" creationId="{206432AD-DD4C-840B-1418-649A05221217}"/>
          </ac:grpSpMkLst>
        </pc:grpChg>
        <pc:inkChg chg="add del mod">
          <ac:chgData name="Vishnu Vejandla" userId="180cace39824046c" providerId="LiveId" clId="{9FBD99E7-AA15-4503-A0B2-E8606067F9DE}" dt="2024-02-24T06:55:58.651" v="328" actId="9405"/>
          <ac:inkMkLst>
            <pc:docMk/>
            <pc:sldMk cId="0" sldId="270"/>
            <ac:inkMk id="5" creationId="{E3EE70E3-ACFE-D7E9-FDFA-093EC1D23345}"/>
          </ac:inkMkLst>
        </pc:inkChg>
        <pc:inkChg chg="add del mod">
          <ac:chgData name="Vishnu Vejandla" userId="180cace39824046c" providerId="LiveId" clId="{9FBD99E7-AA15-4503-A0B2-E8606067F9DE}" dt="2024-02-24T06:55:58.456" v="327" actId="9405"/>
          <ac:inkMkLst>
            <pc:docMk/>
            <pc:sldMk cId="0" sldId="270"/>
            <ac:inkMk id="6" creationId="{D5594917-3FF0-6782-34B1-38278F180B95}"/>
          </ac:inkMkLst>
        </pc:inkChg>
        <pc:inkChg chg="add del mod">
          <ac:chgData name="Vishnu Vejandla" userId="180cace39824046c" providerId="LiveId" clId="{9FBD99E7-AA15-4503-A0B2-E8606067F9DE}" dt="2024-02-24T06:55:58.083" v="326"/>
          <ac:inkMkLst>
            <pc:docMk/>
            <pc:sldMk cId="0" sldId="270"/>
            <ac:inkMk id="7" creationId="{52620470-0354-529C-76D1-F3045DF5F7B7}"/>
          </ac:inkMkLst>
        </pc:inkChg>
        <pc:inkChg chg="add del">
          <ac:chgData name="Vishnu Vejandla" userId="180cace39824046c" providerId="LiveId" clId="{9FBD99E7-AA15-4503-A0B2-E8606067F9DE}" dt="2024-02-24T06:55:57.444" v="324" actId="9405"/>
          <ac:inkMkLst>
            <pc:docMk/>
            <pc:sldMk cId="0" sldId="270"/>
            <ac:inkMk id="10" creationId="{7FE74983-4B01-E7C3-5B65-E842F0ACB0FE}"/>
          </ac:inkMkLst>
        </pc:inkChg>
        <pc:inkChg chg="add del mod">
          <ac:chgData name="Vishnu Vejandla" userId="180cace39824046c" providerId="LiveId" clId="{9FBD99E7-AA15-4503-A0B2-E8606067F9DE}" dt="2024-02-24T06:56:32.481" v="357" actId="9405"/>
          <ac:inkMkLst>
            <pc:docMk/>
            <pc:sldMk cId="0" sldId="270"/>
            <ac:inkMk id="11" creationId="{9E1E0D63-681E-129E-71F0-AE76DDF8F2BC}"/>
          </ac:inkMkLst>
        </pc:inkChg>
        <pc:inkChg chg="add del mod">
          <ac:chgData name="Vishnu Vejandla" userId="180cace39824046c" providerId="LiveId" clId="{9FBD99E7-AA15-4503-A0B2-E8606067F9DE}" dt="2024-02-24T06:56:32.064" v="356"/>
          <ac:inkMkLst>
            <pc:docMk/>
            <pc:sldMk cId="0" sldId="270"/>
            <ac:inkMk id="12" creationId="{7DA3DC79-3950-5269-8741-731DE59B6774}"/>
          </ac:inkMkLst>
        </pc:inkChg>
        <pc:inkChg chg="add del mod">
          <ac:chgData name="Vishnu Vejandla" userId="180cace39824046c" providerId="LiveId" clId="{9FBD99E7-AA15-4503-A0B2-E8606067F9DE}" dt="2024-02-24T06:56:31.678" v="354"/>
          <ac:inkMkLst>
            <pc:docMk/>
            <pc:sldMk cId="0" sldId="270"/>
            <ac:inkMk id="14" creationId="{CC5D1C90-7190-22E7-348F-6AC5AF2B1BAE}"/>
          </ac:inkMkLst>
        </pc:inkChg>
        <pc:inkChg chg="add del mod">
          <ac:chgData name="Vishnu Vejandla" userId="180cace39824046c" providerId="LiveId" clId="{9FBD99E7-AA15-4503-A0B2-E8606067F9DE}" dt="2024-02-24T06:56:31.345" v="352"/>
          <ac:inkMkLst>
            <pc:docMk/>
            <pc:sldMk cId="0" sldId="270"/>
            <ac:inkMk id="16" creationId="{58594B89-883F-B902-F163-9AB475F5CD2D}"/>
          </ac:inkMkLst>
        </pc:inkChg>
        <pc:inkChg chg="add del mod">
          <ac:chgData name="Vishnu Vejandla" userId="180cace39824046c" providerId="LiveId" clId="{9FBD99E7-AA15-4503-A0B2-E8606067F9DE}" dt="2024-02-24T06:56:30.984" v="350"/>
          <ac:inkMkLst>
            <pc:docMk/>
            <pc:sldMk cId="0" sldId="270"/>
            <ac:inkMk id="18" creationId="{ED6C2FC3-CB67-75CE-A63D-7A7C56F1C048}"/>
          </ac:inkMkLst>
        </pc:inkChg>
        <pc:inkChg chg="add del mod">
          <ac:chgData name="Vishnu Vejandla" userId="180cace39824046c" providerId="LiveId" clId="{9FBD99E7-AA15-4503-A0B2-E8606067F9DE}" dt="2024-02-24T06:56:30.618" v="348"/>
          <ac:inkMkLst>
            <pc:docMk/>
            <pc:sldMk cId="0" sldId="270"/>
            <ac:inkMk id="20" creationId="{263675A8-22E6-1B18-9D78-08B53DF60717}"/>
          </ac:inkMkLst>
        </pc:inkChg>
        <pc:inkChg chg="add del mod">
          <ac:chgData name="Vishnu Vejandla" userId="180cace39824046c" providerId="LiveId" clId="{9FBD99E7-AA15-4503-A0B2-E8606067F9DE}" dt="2024-02-24T06:56:30.185" v="346" actId="9405"/>
          <ac:inkMkLst>
            <pc:docMk/>
            <pc:sldMk cId="0" sldId="270"/>
            <ac:inkMk id="22" creationId="{38E55C85-43A9-20A2-3077-BC30B6799A55}"/>
          </ac:inkMkLst>
        </pc:inkChg>
        <pc:inkChg chg="add del mod">
          <ac:chgData name="Vishnu Vejandla" userId="180cace39824046c" providerId="LiveId" clId="{9FBD99E7-AA15-4503-A0B2-E8606067F9DE}" dt="2024-02-24T06:56:29.514" v="345"/>
          <ac:inkMkLst>
            <pc:docMk/>
            <pc:sldMk cId="0" sldId="270"/>
            <ac:inkMk id="23" creationId="{0CEE5EDC-2AA7-87F7-8112-543E64D8EEFB}"/>
          </ac:inkMkLst>
        </pc:inkChg>
      </pc:sldChg>
      <pc:sldChg chg="modTransition">
        <pc:chgData name="Vishnu Vejandla" userId="180cace39824046c" providerId="LiveId" clId="{9FBD99E7-AA15-4503-A0B2-E8606067F9DE}" dt="2024-02-24T06:54:49.716" v="308"/>
        <pc:sldMkLst>
          <pc:docMk/>
          <pc:sldMk cId="0" sldId="271"/>
        </pc:sldMkLst>
      </pc:sldChg>
      <pc:sldChg chg="modSp mod modTransition">
        <pc:chgData name="Vishnu Vejandla" userId="180cace39824046c" providerId="LiveId" clId="{9FBD99E7-AA15-4503-A0B2-E8606067F9DE}" dt="2024-02-24T06:54:49.716" v="308"/>
        <pc:sldMkLst>
          <pc:docMk/>
          <pc:sldMk cId="0" sldId="272"/>
        </pc:sldMkLst>
        <pc:spChg chg="mod">
          <ac:chgData name="Vishnu Vejandla" userId="180cace39824046c" providerId="LiveId" clId="{9FBD99E7-AA15-4503-A0B2-E8606067F9DE}" dt="2024-02-24T06:49:12.997" v="281"/>
          <ac:spMkLst>
            <pc:docMk/>
            <pc:sldMk cId="0" sldId="272"/>
            <ac:spMk id="3" creationId="{00000000-0000-0000-0000-000000000000}"/>
          </ac:spMkLst>
        </pc:spChg>
      </pc:sldChg>
      <pc:sldChg chg="modSp mod modTransition">
        <pc:chgData name="Vishnu Vejandla" userId="180cace39824046c" providerId="LiveId" clId="{9FBD99E7-AA15-4503-A0B2-E8606067F9DE}" dt="2024-02-24T06:54:49.716" v="308"/>
        <pc:sldMkLst>
          <pc:docMk/>
          <pc:sldMk cId="0" sldId="275"/>
        </pc:sldMkLst>
        <pc:spChg chg="mod">
          <ac:chgData name="Vishnu Vejandla" userId="180cace39824046c" providerId="LiveId" clId="{9FBD99E7-AA15-4503-A0B2-E8606067F9DE}" dt="2024-02-24T02:53:56.771" v="243" actId="1076"/>
          <ac:spMkLst>
            <pc:docMk/>
            <pc:sldMk cId="0" sldId="275"/>
            <ac:spMk id="2" creationId="{00000000-0000-0000-0000-000000000000}"/>
          </ac:spMkLst>
        </pc:spChg>
        <pc:spChg chg="mod">
          <ac:chgData name="Vishnu Vejandla" userId="180cace39824046c" providerId="LiveId" clId="{9FBD99E7-AA15-4503-A0B2-E8606067F9DE}" dt="2024-02-24T06:49:13.926" v="285"/>
          <ac:spMkLst>
            <pc:docMk/>
            <pc:sldMk cId="0" sldId="275"/>
            <ac:spMk id="3" creationId="{00000000-0000-0000-0000-000000000000}"/>
          </ac:spMkLst>
        </pc:spChg>
        <pc:picChg chg="mod">
          <ac:chgData name="Vishnu Vejandla" userId="180cace39824046c" providerId="LiveId" clId="{9FBD99E7-AA15-4503-A0B2-E8606067F9DE}" dt="2024-02-24T02:45:21.392" v="200" actId="1076"/>
          <ac:picMkLst>
            <pc:docMk/>
            <pc:sldMk cId="0" sldId="275"/>
            <ac:picMk id="6" creationId="{00000000-0000-0000-0000-000000000000}"/>
          </ac:picMkLst>
        </pc:picChg>
      </pc:sldChg>
      <pc:sldChg chg="modSp mod modTransition">
        <pc:chgData name="Vishnu Vejandla" userId="180cace39824046c" providerId="LiveId" clId="{9FBD99E7-AA15-4503-A0B2-E8606067F9DE}" dt="2024-02-24T06:54:49.716" v="308"/>
        <pc:sldMkLst>
          <pc:docMk/>
          <pc:sldMk cId="0" sldId="276"/>
        </pc:sldMkLst>
        <pc:spChg chg="mod">
          <ac:chgData name="Vishnu Vejandla" userId="180cace39824046c" providerId="LiveId" clId="{9FBD99E7-AA15-4503-A0B2-E8606067F9DE}" dt="2024-02-24T06:49:13.926" v="285"/>
          <ac:spMkLst>
            <pc:docMk/>
            <pc:sldMk cId="0" sldId="276"/>
            <ac:spMk id="3" creationId="{00000000-0000-0000-0000-000000000000}"/>
          </ac:spMkLst>
        </pc:spChg>
      </pc:sldChg>
      <pc:sldChg chg="modTransition">
        <pc:chgData name="Vishnu Vejandla" userId="180cace39824046c" providerId="LiveId" clId="{9FBD99E7-AA15-4503-A0B2-E8606067F9DE}" dt="2024-02-24T06:54:49.716" v="308"/>
        <pc:sldMkLst>
          <pc:docMk/>
          <pc:sldMk cId="0" sldId="289"/>
        </pc:sldMkLst>
      </pc:sldChg>
      <pc:sldChg chg="modSp mod modTransition">
        <pc:chgData name="Vishnu Vejandla" userId="180cace39824046c" providerId="LiveId" clId="{9FBD99E7-AA15-4503-A0B2-E8606067F9DE}" dt="2024-02-24T06:54:49.716" v="308"/>
        <pc:sldMkLst>
          <pc:docMk/>
          <pc:sldMk cId="0" sldId="302"/>
        </pc:sldMkLst>
        <pc:spChg chg="mod">
          <ac:chgData name="Vishnu Vejandla" userId="180cace39824046c" providerId="LiveId" clId="{9FBD99E7-AA15-4503-A0B2-E8606067F9DE}" dt="2024-02-24T06:49:12.775" v="279"/>
          <ac:spMkLst>
            <pc:docMk/>
            <pc:sldMk cId="0" sldId="302"/>
            <ac:spMk id="2" creationId="{00000000-0000-0000-0000-000000000000}"/>
          </ac:spMkLst>
        </pc:spChg>
      </pc:sldChg>
      <pc:sldChg chg="addSp delSp modSp mod modTransition">
        <pc:chgData name="Vishnu Vejandla" userId="180cace39824046c" providerId="LiveId" clId="{9FBD99E7-AA15-4503-A0B2-E8606067F9DE}" dt="2024-02-24T06:54:49.716" v="308"/>
        <pc:sldMkLst>
          <pc:docMk/>
          <pc:sldMk cId="0" sldId="313"/>
        </pc:sldMkLst>
        <pc:picChg chg="del">
          <ac:chgData name="Vishnu Vejandla" userId="180cace39824046c" providerId="LiveId" clId="{9FBD99E7-AA15-4503-A0B2-E8606067F9DE}" dt="2024-02-24T06:44:48.138" v="244" actId="21"/>
          <ac:picMkLst>
            <pc:docMk/>
            <pc:sldMk cId="0" sldId="313"/>
            <ac:picMk id="4" creationId="{00000000-0000-0000-0000-000000000000}"/>
          </ac:picMkLst>
        </pc:picChg>
        <pc:picChg chg="add mod">
          <ac:chgData name="Vishnu Vejandla" userId="180cace39824046c" providerId="LiveId" clId="{9FBD99E7-AA15-4503-A0B2-E8606067F9DE}" dt="2024-02-24T06:49:16.966" v="289" actId="14100"/>
          <ac:picMkLst>
            <pc:docMk/>
            <pc:sldMk cId="0" sldId="313"/>
            <ac:picMk id="10" creationId="{AC42D728-7F8B-9176-8030-7FCACE6AD23F}"/>
          </ac:picMkLst>
        </pc:picChg>
      </pc:sldChg>
      <pc:sldChg chg="modTransition">
        <pc:chgData name="Vishnu Vejandla" userId="180cace39824046c" providerId="LiveId" clId="{9FBD99E7-AA15-4503-A0B2-E8606067F9DE}" dt="2024-02-24T06:54:49.716" v="308"/>
        <pc:sldMkLst>
          <pc:docMk/>
          <pc:sldMk cId="0" sldId="331"/>
        </pc:sldMkLst>
      </pc:sldChg>
      <pc:sldChg chg="modTransition">
        <pc:chgData name="Vishnu Vejandla" userId="180cace39824046c" providerId="LiveId" clId="{9FBD99E7-AA15-4503-A0B2-E8606067F9DE}" dt="2024-02-24T06:54:49.716" v="308"/>
        <pc:sldMkLst>
          <pc:docMk/>
          <pc:sldMk cId="2619160028" sldId="332"/>
        </pc:sldMkLst>
      </pc:sldChg>
      <pc:sldMasterChg chg="modTransition modSldLayout">
        <pc:chgData name="Vishnu Vejandla" userId="180cace39824046c" providerId="LiveId" clId="{9FBD99E7-AA15-4503-A0B2-E8606067F9DE}" dt="2024-02-24T06:54:49.716" v="308"/>
        <pc:sldMasterMkLst>
          <pc:docMk/>
          <pc:sldMasterMk cId="0" sldId="2147483648"/>
        </pc:sldMasterMkLst>
        <pc:sldLayoutChg chg="modTransition">
          <pc:chgData name="Vishnu Vejandla" userId="180cace39824046c" providerId="LiveId" clId="{9FBD99E7-AA15-4503-A0B2-E8606067F9DE}" dt="2024-02-24T06:54:49.716" v="308"/>
          <pc:sldLayoutMkLst>
            <pc:docMk/>
            <pc:sldMasterMk cId="0" sldId="2147483648"/>
            <pc:sldLayoutMk cId="0" sldId="2147483649"/>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50"/>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51"/>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52"/>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53"/>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54"/>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55"/>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56"/>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57"/>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58"/>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59"/>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60"/>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61"/>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62"/>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63"/>
          </pc:sldLayoutMkLst>
        </pc:sldLayoutChg>
        <pc:sldLayoutChg chg="modTransition">
          <pc:chgData name="Vishnu Vejandla" userId="180cace39824046c" providerId="LiveId" clId="{9FBD99E7-AA15-4503-A0B2-E8606067F9DE}" dt="2024-02-24T06:54:49.716" v="308"/>
          <pc:sldLayoutMkLst>
            <pc:docMk/>
            <pc:sldMasterMk cId="0" sldId="2147483648"/>
            <pc:sldLayoutMk cId="0" sldId="2147483664"/>
          </pc:sldLayoutMkLst>
        </pc:sldLayoutChg>
      </pc:sldMasterChg>
      <pc:sldMasterChg chg="setBg">
        <pc:chgData name="Vishnu Vejandla" userId="180cace39824046c" providerId="LiveId" clId="{9FBD99E7-AA15-4503-A0B2-E8606067F9DE}" dt="2024-02-24T06:49:11.263" v="275"/>
        <pc:sldMasterMkLst>
          <pc:docMk/>
          <pc:sldMasterMk cId="3410062753" sldId="2147483730"/>
        </pc:sldMasterMkLst>
      </pc:sldMasterChg>
    </pc:docChg>
  </pc:docChgLst>
</pc:chgInfo>
</file>

<file path=ppt/media/image1.png>
</file>

<file path=ppt/media/image10.png>
</file>

<file path=ppt/media/image11.png>
</file>

<file path=ppt/media/image12.jpeg>
</file>

<file path=ppt/media/image2.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37BFEF-77FD-4D57-BD22-11395092ED7C}" type="datetimeFigureOut">
              <a:rPr lang="en-IN" smtClean="0"/>
              <a:t>24-02-2024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E524FA-62D8-45D0-B6E2-D6ACF4C9CFEA}" type="slidenum">
              <a:rPr lang="en-IN" smtClean="0"/>
              <a:t>‹#›</a:t>
            </a:fld>
            <a:endParaRPr lang="en-IN"/>
          </a:p>
        </p:txBody>
      </p:sp>
    </p:spTree>
    <p:extLst>
      <p:ext uri="{BB962C8B-B14F-4D97-AF65-F5344CB8AC3E}">
        <p14:creationId xmlns:p14="http://schemas.microsoft.com/office/powerpoint/2010/main" val="6162260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F1E524FA-62D8-45D0-B6E2-D6ACF4C9CFEA}" type="slidenum">
              <a:rPr lang="en-IN" smtClean="0"/>
              <a:t>6</a:t>
            </a:fld>
            <a:endParaRPr lang="en-IN"/>
          </a:p>
        </p:txBody>
      </p:sp>
    </p:spTree>
    <p:extLst>
      <p:ext uri="{BB962C8B-B14F-4D97-AF65-F5344CB8AC3E}">
        <p14:creationId xmlns:p14="http://schemas.microsoft.com/office/powerpoint/2010/main" val="1866080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CF0BCE0-945C-4FDF-95A1-2149B1FF5B83}" type="datetimeFigureOut">
              <a:rPr lang="en-US" smtClean="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D77608-3819-479B-BB98-C216BA724EFE}" type="slidenum">
              <a:rPr lang="en-US" smtClean="0"/>
              <a:t>‹#›</a:t>
            </a:fld>
            <a:endParaRPr lang="en-US" dirty="0"/>
          </a:p>
        </p:txBody>
      </p:sp>
    </p:spTree>
  </p:cSld>
  <p:clrMapOvr>
    <a:masterClrMapping/>
  </p:clrMapOvr>
  <p:transition spd="med">
    <p:pull/>
  </p:transition>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7CF0BCE0-945C-4FDF-95A1-2149B1FF5B83}" type="datetimeFigureOut">
              <a:rPr lang="en-US" smtClean="0"/>
              <a:t>2/24/2024</a:t>
            </a:fld>
            <a:endParaRPr lang="en-US" dirty="0"/>
          </a:p>
        </p:txBody>
      </p:sp>
      <p:sp>
        <p:nvSpPr>
          <p:cNvPr id="5" name="Footer Placeholder 4"/>
          <p:cNvSpPr>
            <a:spLocks noGrp="1"/>
          </p:cNvSpPr>
          <p:nvPr>
            <p:ph type="ftr" sz="quarter" idx="11"/>
          </p:nvPr>
        </p:nvSpPr>
        <p:spPr/>
        <p:txBody>
          <a:bodyPr/>
          <a:lstStyle/>
          <a:p>
            <a:endParaRPr lang="en-US" sz="1000" dirty="0"/>
          </a:p>
        </p:txBody>
      </p:sp>
      <p:sp>
        <p:nvSpPr>
          <p:cNvPr id="6" name="Slide Number Placeholder 5"/>
          <p:cNvSpPr>
            <a:spLocks noGrp="1"/>
          </p:cNvSpPr>
          <p:nvPr>
            <p:ph type="sldNum" sz="quarter" idx="12"/>
          </p:nvPr>
        </p:nvSpPr>
        <p:spPr/>
        <p:txBody>
          <a:bodyPr/>
          <a:lstStyle/>
          <a:p>
            <a:fld id="{4CD77608-3819-479B-BB98-C216BA724EFE}" type="slidenum">
              <a:rPr lang="en-US" smtClean="0"/>
              <a:t>‹#›</a:t>
            </a:fld>
            <a:endParaRPr lang="en-US" sz="1000" dirty="0"/>
          </a:p>
        </p:txBody>
      </p:sp>
    </p:spTree>
  </p:cSld>
  <p:clrMapOvr>
    <a:masterClrMapping/>
  </p:clrMapOvr>
  <p:transition spd="med">
    <p:pull/>
  </p:transition>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7CF0BCE0-945C-4FDF-95A1-2149B1FF5B83}" type="datetimeFigureOut">
              <a:rPr lang="en-US" smtClean="0"/>
              <a:t>2/24/2024</a:t>
            </a:fld>
            <a:endParaRPr lang="en-US" dirty="0"/>
          </a:p>
        </p:txBody>
      </p:sp>
      <p:sp>
        <p:nvSpPr>
          <p:cNvPr id="5" name="Footer Placeholder 4"/>
          <p:cNvSpPr>
            <a:spLocks noGrp="1"/>
          </p:cNvSpPr>
          <p:nvPr>
            <p:ph type="ftr" sz="quarter" idx="11"/>
          </p:nvPr>
        </p:nvSpPr>
        <p:spPr/>
        <p:txBody>
          <a:bodyPr/>
          <a:lstStyle/>
          <a:p>
            <a:endParaRPr lang="en-US" sz="1000" dirty="0"/>
          </a:p>
        </p:txBody>
      </p:sp>
      <p:sp>
        <p:nvSpPr>
          <p:cNvPr id="6" name="Slide Number Placeholder 5"/>
          <p:cNvSpPr>
            <a:spLocks noGrp="1"/>
          </p:cNvSpPr>
          <p:nvPr>
            <p:ph type="sldNum" sz="quarter" idx="12"/>
          </p:nvPr>
        </p:nvSpPr>
        <p:spPr/>
        <p:txBody>
          <a:bodyPr/>
          <a:lstStyle/>
          <a:p>
            <a:fld id="{4CD77608-3819-479B-BB98-C216BA724EFE}" type="slidenum">
              <a:rPr lang="en-US" smtClean="0"/>
              <a:t>‹#›</a:t>
            </a:fld>
            <a:endParaRPr lang="en-US" sz="1000"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transition spd="med">
    <p:pull/>
  </p:transition>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7CF0BCE0-945C-4FDF-95A1-2149B1FF5B83}" type="datetimeFigureOut">
              <a:rPr lang="en-US" smtClean="0"/>
              <a:t>2/24/2024</a:t>
            </a:fld>
            <a:endParaRPr lang="en-US" dirty="0"/>
          </a:p>
        </p:txBody>
      </p:sp>
      <p:sp>
        <p:nvSpPr>
          <p:cNvPr id="5" name="Footer Placeholder 4"/>
          <p:cNvSpPr>
            <a:spLocks noGrp="1"/>
          </p:cNvSpPr>
          <p:nvPr>
            <p:ph type="ftr" sz="quarter" idx="11"/>
          </p:nvPr>
        </p:nvSpPr>
        <p:spPr/>
        <p:txBody>
          <a:bodyPr/>
          <a:lstStyle/>
          <a:p>
            <a:endParaRPr lang="en-US" sz="1000" dirty="0"/>
          </a:p>
        </p:txBody>
      </p:sp>
      <p:sp>
        <p:nvSpPr>
          <p:cNvPr id="6" name="Slide Number Placeholder 5"/>
          <p:cNvSpPr>
            <a:spLocks noGrp="1"/>
          </p:cNvSpPr>
          <p:nvPr>
            <p:ph type="sldNum" sz="quarter" idx="12"/>
          </p:nvPr>
        </p:nvSpPr>
        <p:spPr/>
        <p:txBody>
          <a:bodyPr/>
          <a:lstStyle/>
          <a:p>
            <a:fld id="{4CD77608-3819-479B-BB98-C216BA724EFE}" type="slidenum">
              <a:rPr lang="en-US" smtClean="0"/>
              <a:t>‹#›</a:t>
            </a:fld>
            <a:endParaRPr lang="en-US" sz="1000" dirty="0"/>
          </a:p>
        </p:txBody>
      </p:sp>
    </p:spTree>
  </p:cSld>
  <p:clrMapOvr>
    <a:masterClrMapping/>
  </p:clrMapOvr>
  <p:transition spd="med">
    <p:pull/>
  </p:transition>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7CF0BCE0-945C-4FDF-95A1-2149B1FF5B83}" type="datetimeFigureOut">
              <a:rPr lang="en-US" smtClean="0"/>
              <a:t>2/24/2024</a:t>
            </a:fld>
            <a:endParaRPr lang="en-US" dirty="0"/>
          </a:p>
        </p:txBody>
      </p:sp>
      <p:sp>
        <p:nvSpPr>
          <p:cNvPr id="5" name="Footer Placeholder 4"/>
          <p:cNvSpPr>
            <a:spLocks noGrp="1"/>
          </p:cNvSpPr>
          <p:nvPr>
            <p:ph type="ftr" sz="quarter" idx="11"/>
          </p:nvPr>
        </p:nvSpPr>
        <p:spPr/>
        <p:txBody>
          <a:bodyPr/>
          <a:lstStyle/>
          <a:p>
            <a:endParaRPr lang="en-US" sz="1000" dirty="0"/>
          </a:p>
        </p:txBody>
      </p:sp>
      <p:sp>
        <p:nvSpPr>
          <p:cNvPr id="6" name="Slide Number Placeholder 5"/>
          <p:cNvSpPr>
            <a:spLocks noGrp="1"/>
          </p:cNvSpPr>
          <p:nvPr>
            <p:ph type="sldNum" sz="quarter" idx="12"/>
          </p:nvPr>
        </p:nvSpPr>
        <p:spPr/>
        <p:txBody>
          <a:bodyPr/>
          <a:lstStyle/>
          <a:p>
            <a:fld id="{4CD77608-3819-479B-BB98-C216BA724EFE}" type="slidenum">
              <a:rPr lang="en-US" smtClean="0"/>
              <a:t>‹#›</a:t>
            </a:fld>
            <a:endParaRPr lang="en-US" sz="1000"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Tree>
  </p:cSld>
  <p:clrMapOvr>
    <a:masterClrMapping/>
  </p:clrMapOvr>
  <p:transition spd="med">
    <p:pull/>
  </p:transition>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7CF0BCE0-945C-4FDF-95A1-2149B1FF5B83}" type="datetimeFigureOut">
              <a:rPr lang="en-US" smtClean="0"/>
              <a:t>2/24/2024</a:t>
            </a:fld>
            <a:endParaRPr lang="en-US" dirty="0"/>
          </a:p>
        </p:txBody>
      </p:sp>
      <p:sp>
        <p:nvSpPr>
          <p:cNvPr id="5" name="Footer Placeholder 4"/>
          <p:cNvSpPr>
            <a:spLocks noGrp="1"/>
          </p:cNvSpPr>
          <p:nvPr>
            <p:ph type="ftr" sz="quarter" idx="11"/>
          </p:nvPr>
        </p:nvSpPr>
        <p:spPr/>
        <p:txBody>
          <a:bodyPr/>
          <a:lstStyle/>
          <a:p>
            <a:endParaRPr lang="en-US" sz="1000" dirty="0"/>
          </a:p>
        </p:txBody>
      </p:sp>
      <p:sp>
        <p:nvSpPr>
          <p:cNvPr id="6" name="Slide Number Placeholder 5"/>
          <p:cNvSpPr>
            <a:spLocks noGrp="1"/>
          </p:cNvSpPr>
          <p:nvPr>
            <p:ph type="sldNum" sz="quarter" idx="12"/>
          </p:nvPr>
        </p:nvSpPr>
        <p:spPr/>
        <p:txBody>
          <a:bodyPr/>
          <a:lstStyle/>
          <a:p>
            <a:fld id="{4CD77608-3819-479B-BB98-C216BA724EFE}" type="slidenum">
              <a:rPr lang="en-US" smtClean="0"/>
              <a:t>‹#›</a:t>
            </a:fld>
            <a:endParaRPr lang="en-US" sz="1000" dirty="0"/>
          </a:p>
        </p:txBody>
      </p:sp>
    </p:spTree>
  </p:cSld>
  <p:clrMapOvr>
    <a:masterClrMapping/>
  </p:clrMapOvr>
  <p:transition spd="med">
    <p:pull/>
  </p:transition>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F0BCE0-945C-4FDF-95A1-2149B1FF5B83}" type="datetimeFigureOut">
              <a:rPr lang="en-US" smtClean="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D77608-3819-479B-BB98-C216BA724EFE}" type="slidenum">
              <a:rPr lang="en-US" smtClean="0"/>
              <a:t>‹#›</a:t>
            </a:fld>
            <a:endParaRPr lang="en-US" dirty="0"/>
          </a:p>
        </p:txBody>
      </p:sp>
    </p:spTree>
  </p:cSld>
  <p:clrMapOvr>
    <a:masterClrMapping/>
  </p:clrMapOvr>
  <p:transition spd="med">
    <p:pull/>
  </p:transition>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F0BCE0-945C-4FDF-95A1-2149B1FF5B83}" type="datetimeFigureOut">
              <a:rPr lang="en-US" smtClean="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D77608-3819-479B-BB98-C216BA724EFE}" type="slidenum">
              <a:rPr lang="en-US" smtClean="0"/>
              <a:t>‹#›</a:t>
            </a:fld>
            <a:endParaRPr lang="en-US" dirty="0"/>
          </a:p>
        </p:txBody>
      </p:sp>
    </p:spTree>
  </p:cSld>
  <p:clrMapOvr>
    <a:masterClrMapping/>
  </p:clrMapOvr>
  <p:transition spd="med">
    <p:pull/>
  </p:transition>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F0BCE0-945C-4FDF-95A1-2149B1FF5B83}" type="datetimeFigureOut">
              <a:rPr lang="en-US" smtClean="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D77608-3819-479B-BB98-C216BA724EFE}" type="slidenum">
              <a:rPr lang="en-US" smtClean="0"/>
              <a:t>‹#›</a:t>
            </a:fld>
            <a:endParaRPr lang="en-US" dirty="0"/>
          </a:p>
        </p:txBody>
      </p:sp>
    </p:spTree>
  </p:cSld>
  <p:clrMapOvr>
    <a:masterClrMapping/>
  </p:clrMapOvr>
  <p:transition spd="med">
    <p:pull/>
  </p:transition>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F0BCE0-945C-4FDF-95A1-2149B1FF5B83}" type="datetimeFigureOut">
              <a:rPr lang="en-US" smtClean="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D77608-3819-479B-BB98-C216BA724EFE}" type="slidenum">
              <a:rPr lang="en-US" smtClean="0"/>
              <a:t>‹#›</a:t>
            </a:fld>
            <a:endParaRPr lang="en-US" dirty="0"/>
          </a:p>
        </p:txBody>
      </p:sp>
    </p:spTree>
  </p:cSld>
  <p:clrMapOvr>
    <a:masterClrMapping/>
  </p:clrMapOvr>
  <p:transition spd="med">
    <p:pull/>
  </p:transition>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CF0BCE0-945C-4FDF-95A1-2149B1FF5B83}" type="datetimeFigureOut">
              <a:rPr lang="en-US" smtClean="0"/>
              <a:t>2/24/2024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D77608-3819-479B-BB98-C216BA724EFE}" type="slidenum">
              <a:rPr lang="en-US" smtClean="0"/>
              <a:t>‹#›</a:t>
            </a:fld>
            <a:endParaRPr lang="en-US" dirty="0"/>
          </a:p>
        </p:txBody>
      </p:sp>
    </p:spTree>
  </p:cSld>
  <p:clrMapOvr>
    <a:masterClrMapping/>
  </p:clrMapOvr>
  <p:transition spd="med">
    <p:pull/>
  </p:transition>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CF0BCE0-945C-4FDF-95A1-2149B1FF5B83}" type="datetimeFigureOut">
              <a:rPr lang="en-US" smtClean="0"/>
              <a:t>2/24/2024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CD77608-3819-479B-BB98-C216BA724EFE}" type="slidenum">
              <a:rPr lang="en-US" smtClean="0"/>
              <a:t>‹#›</a:t>
            </a:fld>
            <a:endParaRPr lang="en-US" dirty="0"/>
          </a:p>
        </p:txBody>
      </p:sp>
    </p:spTree>
  </p:cSld>
  <p:clrMapOvr>
    <a:masterClrMapping/>
  </p:clrMapOvr>
  <p:transition spd="med">
    <p:pull/>
  </p:transition>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CF0BCE0-945C-4FDF-95A1-2149B1FF5B83}" type="datetimeFigureOut">
              <a:rPr lang="en-US" smtClean="0"/>
              <a:t>2/24/2024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CD77608-3819-479B-BB98-C216BA724EFE}" type="slidenum">
              <a:rPr lang="en-US" smtClean="0"/>
              <a:t>‹#›</a:t>
            </a:fld>
            <a:endParaRPr lang="en-US" dirty="0"/>
          </a:p>
        </p:txBody>
      </p:sp>
    </p:spTree>
  </p:cSld>
  <p:clrMapOvr>
    <a:masterClrMapping/>
  </p:clrMapOvr>
  <p:transition spd="med">
    <p:pull/>
  </p:transition>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F0BCE0-945C-4FDF-95A1-2149B1FF5B83}" type="datetimeFigureOut">
              <a:rPr lang="en-US" smtClean="0"/>
              <a:t>2/24/2024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CD77608-3819-479B-BB98-C216BA724EFE}" type="slidenum">
              <a:rPr lang="en-US" smtClean="0"/>
              <a:t>‹#›</a:t>
            </a:fld>
            <a:endParaRPr lang="en-US" dirty="0"/>
          </a:p>
        </p:txBody>
      </p:sp>
    </p:spTree>
  </p:cSld>
  <p:clrMapOvr>
    <a:masterClrMapping/>
  </p:clrMapOvr>
  <p:transition spd="med">
    <p:pull/>
  </p:transition>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CF0BCE0-945C-4FDF-95A1-2149B1FF5B83}" type="datetimeFigureOut">
              <a:rPr lang="en-US" smtClean="0"/>
              <a:t>2/24/2024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D77608-3819-479B-BB98-C216BA724EFE}" type="slidenum">
              <a:rPr lang="en-US" smtClean="0"/>
              <a:t>‹#›</a:t>
            </a:fld>
            <a:endParaRPr lang="en-US" dirty="0"/>
          </a:p>
        </p:txBody>
      </p:sp>
    </p:spTree>
  </p:cSld>
  <p:clrMapOvr>
    <a:masterClrMapping/>
  </p:clrMapOvr>
  <p:transition spd="med">
    <p:pull/>
  </p:transition>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CF0BCE0-945C-4FDF-95A1-2149B1FF5B83}" type="datetimeFigureOut">
              <a:rPr lang="en-US" smtClean="0"/>
              <a:t>2/24/2024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D77608-3819-479B-BB98-C216BA724EFE}" type="slidenum">
              <a:rPr lang="en-US" smtClean="0"/>
              <a:t>‹#›</a:t>
            </a:fld>
            <a:endParaRPr lang="en-US" dirty="0"/>
          </a:p>
        </p:txBody>
      </p:sp>
    </p:spTree>
  </p:cSld>
  <p:clrMapOvr>
    <a:masterClrMapping/>
  </p:clrMapOvr>
  <p:transition spd="med">
    <p:pull/>
  </p:transition>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lgn="r"/>
            <a:fld id="{7CF0BCE0-945C-4FDF-95A1-2149B1FF5B83}" type="datetimeFigureOut">
              <a:rPr lang="en-US" smtClean="0"/>
              <a:t>2/24/2024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sz="1000"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CD77608-3819-479B-BB98-C216BA724EFE}" type="slidenum">
              <a:rPr lang="en-US" smtClean="0"/>
              <a:t>‹#›</a:t>
            </a:fld>
            <a:endParaRPr lang="en-US" sz="10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pull/>
  </p:transition>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0500"/>
            <a:ext cx="10972800" cy="2167255"/>
          </a:xfrm>
        </p:spPr>
        <p:txBody>
          <a:bodyPr/>
          <a:lstStyle/>
          <a:p>
            <a:r>
              <a:rPr lang="en-US" sz="2000" dirty="0"/>
              <a:t>                                  </a:t>
            </a:r>
            <a:br>
              <a:rPr lang="en-US" sz="2000" dirty="0"/>
            </a:br>
            <a:r>
              <a:rPr lang="en-US" sz="2000" dirty="0"/>
              <a:t>                        </a:t>
            </a:r>
            <a:r>
              <a:rPr lang="en-US" sz="2000" dirty="0">
                <a:latin typeface="Times New Roman" panose="02020603050405020304" charset="0"/>
                <a:cs typeface="Times New Roman" panose="02020603050405020304" charset="0"/>
              </a:rPr>
              <a:t> </a:t>
            </a:r>
            <a:r>
              <a:rPr lang="en-US" sz="2400" b="1" dirty="0">
                <a:latin typeface="Times New Roman" panose="02020603050405020304" charset="0"/>
                <a:cs typeface="Times New Roman" panose="02020603050405020304" charset="0"/>
              </a:rPr>
              <a:t>CSA0915-Programming In Java for Freshers</a:t>
            </a:r>
            <a:br>
              <a:rPr lang="en-US" sz="2400" dirty="0">
                <a:latin typeface="Times New Roman" panose="02020603050405020304" charset="0"/>
                <a:cs typeface="Times New Roman" panose="02020603050405020304" charset="0"/>
              </a:rPr>
            </a:br>
            <a:endParaRPr lang="en-US" sz="2400" dirty="0">
              <a:latin typeface="Times New Roman" panose="02020603050405020304" charset="0"/>
              <a:cs typeface="Times New Roman" panose="02020603050405020304" charset="0"/>
            </a:endParaRPr>
          </a:p>
        </p:txBody>
      </p:sp>
      <p:sp>
        <p:nvSpPr>
          <p:cNvPr id="3" name="Content Placeholder 2"/>
          <p:cNvSpPr>
            <a:spLocks noGrp="1"/>
          </p:cNvSpPr>
          <p:nvPr>
            <p:ph idx="1"/>
          </p:nvPr>
        </p:nvSpPr>
        <p:spPr>
          <a:xfrm>
            <a:off x="199390" y="-635"/>
            <a:ext cx="10972800" cy="2357755"/>
          </a:xfrm>
        </p:spPr>
        <p:txBody>
          <a:bodyPr>
            <a:normAutofit/>
          </a:bodyPr>
          <a:lstStyle/>
          <a:p>
            <a:pPr marL="0" indent="0">
              <a:buNone/>
            </a:pPr>
            <a:r>
              <a:rPr lang="en-US" dirty="0"/>
              <a:t>                    </a:t>
            </a:r>
            <a:r>
              <a:rPr lang="en-US" sz="2400" dirty="0"/>
              <a:t>         </a:t>
            </a:r>
            <a:r>
              <a:rPr lang="en-US" sz="2400" b="1" dirty="0"/>
              <a:t>       </a:t>
            </a:r>
          </a:p>
          <a:p>
            <a:pPr marL="0" indent="0">
              <a:buNone/>
            </a:pPr>
            <a:r>
              <a:rPr lang="en-US" sz="2400" b="1" dirty="0"/>
              <a:t>                          </a:t>
            </a:r>
          </a:p>
          <a:p>
            <a:pPr marL="0" indent="0">
              <a:buNone/>
            </a:pPr>
            <a:r>
              <a:rPr lang="en-US" sz="2400" b="1" dirty="0"/>
              <a:t>                          </a:t>
            </a:r>
          </a:p>
          <a:p>
            <a:pPr marL="0" indent="0">
              <a:buNone/>
            </a:pPr>
            <a:r>
              <a:rPr lang="en-US" sz="2400" b="1" dirty="0"/>
              <a:t>                           </a:t>
            </a:r>
            <a:r>
              <a:rPr lang="en-US" sz="2800" b="1" dirty="0"/>
              <a:t>Color Detection Using Java</a:t>
            </a:r>
          </a:p>
        </p:txBody>
      </p:sp>
      <p:sp>
        <p:nvSpPr>
          <p:cNvPr id="5" name="Text Box 4"/>
          <p:cNvSpPr txBox="1"/>
          <p:nvPr/>
        </p:nvSpPr>
        <p:spPr>
          <a:xfrm>
            <a:off x="99060" y="4633595"/>
            <a:ext cx="4064000" cy="1630045"/>
          </a:xfrm>
          <a:prstGeom prst="rect">
            <a:avLst/>
          </a:prstGeom>
          <a:noFill/>
        </p:spPr>
        <p:txBody>
          <a:bodyPr wrap="square" rtlCol="0">
            <a:spAutoFit/>
          </a:bodyPr>
          <a:lstStyle/>
          <a:p>
            <a:r>
              <a:rPr lang="en-US" sz="2000" b="1" dirty="0">
                <a:latin typeface="Times New Roman" panose="02020603050405020304" charset="0"/>
                <a:cs typeface="Times New Roman" panose="02020603050405020304" charset="0"/>
              </a:rPr>
              <a:t>Guided by,</a:t>
            </a:r>
          </a:p>
          <a:p>
            <a:r>
              <a:rPr lang="en-US" sz="2000" dirty="0">
                <a:latin typeface="Times New Roman" panose="02020603050405020304" charset="0"/>
                <a:cs typeface="Times New Roman" panose="02020603050405020304" charset="0"/>
              </a:rPr>
              <a:t>T. Vincent Gnanaraj</a:t>
            </a:r>
          </a:p>
          <a:p>
            <a:r>
              <a:rPr lang="en-US" sz="2000" dirty="0">
                <a:latin typeface="Times New Roman" panose="02020603050405020304" charset="0"/>
                <a:cs typeface="Times New Roman" panose="02020603050405020304" charset="0"/>
              </a:rPr>
              <a:t>(Course Faculty)</a:t>
            </a:r>
          </a:p>
          <a:p>
            <a:r>
              <a:rPr lang="en-US" sz="2000" dirty="0">
                <a:latin typeface="Times New Roman" panose="02020603050405020304" charset="0"/>
                <a:cs typeface="Times New Roman" panose="02020603050405020304" charset="0"/>
              </a:rPr>
              <a:t>Programming in Java</a:t>
            </a:r>
          </a:p>
          <a:p>
            <a:r>
              <a:rPr lang="en-US" sz="2000" dirty="0">
                <a:latin typeface="Times New Roman" panose="02020603050405020304" charset="0"/>
                <a:cs typeface="Times New Roman" panose="02020603050405020304" charset="0"/>
              </a:rPr>
              <a:t>SSE, SIMATS</a:t>
            </a:r>
          </a:p>
        </p:txBody>
      </p:sp>
      <p:sp>
        <p:nvSpPr>
          <p:cNvPr id="6" name="Text Box 5"/>
          <p:cNvSpPr txBox="1"/>
          <p:nvPr/>
        </p:nvSpPr>
        <p:spPr>
          <a:xfrm>
            <a:off x="8128000" y="4633595"/>
            <a:ext cx="4064000" cy="1630045"/>
          </a:xfrm>
          <a:prstGeom prst="rect">
            <a:avLst/>
          </a:prstGeom>
          <a:noFill/>
        </p:spPr>
        <p:txBody>
          <a:bodyPr wrap="square" rtlCol="0">
            <a:spAutoFit/>
          </a:bodyPr>
          <a:lstStyle/>
          <a:p>
            <a:r>
              <a:rPr lang="en-US" sz="2000" b="1" dirty="0">
                <a:latin typeface="Times New Roman" panose="02020603050405020304" charset="0"/>
                <a:cs typeface="Times New Roman" panose="02020603050405020304" charset="0"/>
              </a:rPr>
              <a:t>Project by,</a:t>
            </a:r>
          </a:p>
          <a:p>
            <a:r>
              <a:rPr lang="en-US" sz="2000" dirty="0">
                <a:latin typeface="Times New Roman" panose="02020603050405020304" charset="0"/>
                <a:cs typeface="Times New Roman" panose="02020603050405020304" charset="0"/>
              </a:rPr>
              <a:t>G. Dinesh</a:t>
            </a:r>
          </a:p>
          <a:p>
            <a:r>
              <a:rPr lang="en-US" sz="2000" dirty="0">
                <a:latin typeface="Times New Roman" panose="02020603050405020304" charset="0"/>
                <a:cs typeface="Times New Roman" panose="02020603050405020304" charset="0"/>
              </a:rPr>
              <a:t>(192110064)</a:t>
            </a:r>
          </a:p>
          <a:p>
            <a:r>
              <a:rPr lang="en-US" sz="2000" dirty="0">
                <a:latin typeface="Times New Roman" panose="02020603050405020304" charset="0"/>
                <a:cs typeface="Times New Roman" panose="02020603050405020304" charset="0"/>
              </a:rPr>
              <a:t>Computer Science and Engineering</a:t>
            </a:r>
          </a:p>
          <a:p>
            <a:r>
              <a:rPr lang="en-US" sz="2000" dirty="0">
                <a:latin typeface="Times New Roman" panose="02020603050405020304" charset="0"/>
                <a:cs typeface="Times New Roman" panose="02020603050405020304" charset="0"/>
              </a:rPr>
              <a:t>SSE, SIMATS</a:t>
            </a:r>
          </a:p>
        </p:txBody>
      </p:sp>
      <p:pic>
        <p:nvPicPr>
          <p:cNvPr id="7" name="Picture 6" descr="Saveetha_Institute_of_Medical_And_Technical_Sciences_Logo"/>
          <p:cNvPicPr>
            <a:picLocks noChangeAspect="1"/>
          </p:cNvPicPr>
          <p:nvPr/>
        </p:nvPicPr>
        <p:blipFill>
          <a:blip r:embed="rId2"/>
          <a:stretch>
            <a:fillRect/>
          </a:stretch>
        </p:blipFill>
        <p:spPr>
          <a:xfrm>
            <a:off x="0" y="13335"/>
            <a:ext cx="984250" cy="942340"/>
          </a:xfrm>
          <a:prstGeom prst="rect">
            <a:avLst/>
          </a:prstGeom>
        </p:spPr>
      </p:pic>
      <p:pic>
        <p:nvPicPr>
          <p:cNvPr id="8" name="Picture 7" descr="channels4_profile"/>
          <p:cNvPicPr>
            <a:picLocks noChangeAspect="1"/>
          </p:cNvPicPr>
          <p:nvPr/>
        </p:nvPicPr>
        <p:blipFill>
          <a:blip r:embed="rId3"/>
          <a:stretch>
            <a:fillRect/>
          </a:stretch>
        </p:blipFill>
        <p:spPr>
          <a:xfrm>
            <a:off x="11172190" y="12700"/>
            <a:ext cx="1019810" cy="780415"/>
          </a:xfrm>
          <a:prstGeom prst="rect">
            <a:avLst/>
          </a:prstGeom>
        </p:spPr>
      </p:pic>
      <p:pic>
        <p:nvPicPr>
          <p:cNvPr id="10" name="Picture 9">
            <a:extLst>
              <a:ext uri="{FF2B5EF4-FFF2-40B4-BE49-F238E27FC236}">
                <a16:creationId xmlns:a16="http://schemas.microsoft.com/office/drawing/2014/main" id="{AC42D728-7F8B-9176-8030-7FCACE6AD2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07503" y="2052734"/>
            <a:ext cx="6783354" cy="2580225"/>
          </a:xfrm>
          <a:prstGeom prst="rect">
            <a:avLst/>
          </a:prstGeom>
        </p:spPr>
      </p:pic>
    </p:spTree>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CA987DB-AC4B-7C82-61B6-D4AA410B41D2}"/>
              </a:ext>
            </a:extLst>
          </p:cNvPr>
          <p:cNvPicPr>
            <a:picLocks noChangeAspect="1"/>
          </p:cNvPicPr>
          <p:nvPr/>
        </p:nvPicPr>
        <p:blipFill>
          <a:blip r:embed="rId2"/>
          <a:stretch>
            <a:fillRect/>
          </a:stretch>
        </p:blipFill>
        <p:spPr>
          <a:xfrm>
            <a:off x="574697" y="1231640"/>
            <a:ext cx="8895874" cy="5417391"/>
          </a:xfrm>
          <a:prstGeom prst="rect">
            <a:avLst/>
          </a:prstGeom>
        </p:spPr>
      </p:pic>
      <p:sp>
        <p:nvSpPr>
          <p:cNvPr id="6" name="TextBox 5">
            <a:extLst>
              <a:ext uri="{FF2B5EF4-FFF2-40B4-BE49-F238E27FC236}">
                <a16:creationId xmlns:a16="http://schemas.microsoft.com/office/drawing/2014/main" id="{C83DE04A-BE14-2E6F-7273-6293D9A9C81B}"/>
              </a:ext>
            </a:extLst>
          </p:cNvPr>
          <p:cNvSpPr txBox="1"/>
          <p:nvPr/>
        </p:nvSpPr>
        <p:spPr>
          <a:xfrm>
            <a:off x="5022634" y="438539"/>
            <a:ext cx="1866123" cy="523220"/>
          </a:xfrm>
          <a:prstGeom prst="rect">
            <a:avLst/>
          </a:prstGeom>
          <a:noFill/>
        </p:spPr>
        <p:txBody>
          <a:bodyPr wrap="square" rtlCol="0">
            <a:spAutoFit/>
          </a:bodyPr>
          <a:lstStyle/>
          <a:p>
            <a:r>
              <a:rPr lang="en-US" sz="2800" dirty="0">
                <a:solidFill>
                  <a:srgbClr val="00B0F0"/>
                </a:solidFill>
                <a:latin typeface="Times New Roman" panose="02020603050405020304" charset="0"/>
                <a:cs typeface="Times New Roman" panose="02020603050405020304" charset="0"/>
              </a:rPr>
              <a:t>CODING</a:t>
            </a:r>
            <a:endParaRPr lang="en-IN" sz="2800" dirty="0"/>
          </a:p>
        </p:txBody>
      </p:sp>
    </p:spTree>
    <p:extLst>
      <p:ext uri="{BB962C8B-B14F-4D97-AF65-F5344CB8AC3E}">
        <p14:creationId xmlns:p14="http://schemas.microsoft.com/office/powerpoint/2010/main" val="2619160028"/>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750" y="539750"/>
            <a:ext cx="11101070" cy="967740"/>
          </a:xfrm>
        </p:spPr>
        <p:txBody>
          <a:bodyPr/>
          <a:lstStyle/>
          <a:p>
            <a:r>
              <a:rPr lang="en-US" dirty="0">
                <a:solidFill>
                  <a:schemeClr val="bg2">
                    <a:lumMod val="50000"/>
                    <a:lumOff val="50000"/>
                  </a:schemeClr>
                </a:solidFill>
              </a:rPr>
              <a:t>                             </a:t>
            </a:r>
            <a:r>
              <a:rPr lang="en-US" sz="2800" dirty="0">
                <a:solidFill>
                  <a:srgbClr val="00B050"/>
                </a:solidFill>
                <a:latin typeface="Times New Roman" panose="02020603050405020304" charset="0"/>
                <a:cs typeface="Times New Roman" panose="02020603050405020304" charset="0"/>
              </a:rPr>
              <a:t>  TESTING</a:t>
            </a:r>
          </a:p>
        </p:txBody>
      </p:sp>
      <p:sp>
        <p:nvSpPr>
          <p:cNvPr id="3" name="Content Placeholder 2"/>
          <p:cNvSpPr>
            <a:spLocks noGrp="1"/>
          </p:cNvSpPr>
          <p:nvPr>
            <p:ph idx="1"/>
          </p:nvPr>
        </p:nvSpPr>
        <p:spPr>
          <a:xfrm>
            <a:off x="540000" y="1630837"/>
            <a:ext cx="11101136" cy="4677887"/>
          </a:xfrm>
        </p:spPr>
        <p:txBody>
          <a:bodyPr>
            <a:normAutofit fontScale="92500" lnSpcReduction="10000"/>
          </a:bodyPr>
          <a:lstStyle/>
          <a:p>
            <a:pPr>
              <a:buFont typeface="Wingdings" panose="05000000000000000000" charset="0"/>
              <a:buChar char="o"/>
            </a:pPr>
            <a:endParaRPr lang="en-US" sz="2000" dirty="0">
              <a:solidFill>
                <a:schemeClr val="tx2">
                  <a:lumMod val="25000"/>
                </a:schemeClr>
              </a:solidFill>
              <a:latin typeface="Times New Roman" panose="02020603050405020304" charset="0"/>
              <a:cs typeface="Times New Roman" panose="02020603050405020304" charset="0"/>
            </a:endParaRPr>
          </a:p>
          <a:p>
            <a:pPr algn="just">
              <a:buFont typeface="Wingdings" panose="05000000000000000000" charset="0"/>
              <a:buChar char="o"/>
            </a:pPr>
            <a:r>
              <a:rPr lang="en-US" sz="2000" dirty="0">
                <a:solidFill>
                  <a:schemeClr val="tx2">
                    <a:lumMod val="25000"/>
                  </a:schemeClr>
                </a:solidFill>
                <a:latin typeface="Times New Roman" panose="02020603050405020304" charset="0"/>
                <a:cs typeface="Times New Roman" panose="02020603050405020304" charset="0"/>
              </a:rPr>
              <a:t>Unit testing:  In computer programming, unit testing is a software testing method by which individual units of source code.</a:t>
            </a:r>
          </a:p>
          <a:p>
            <a:pPr algn="just">
              <a:buFont typeface="Wingdings" panose="05000000000000000000" charset="0"/>
              <a:buChar char="o"/>
            </a:pPr>
            <a:endParaRPr lang="en-US" sz="2000" dirty="0">
              <a:solidFill>
                <a:schemeClr val="tx2">
                  <a:lumMod val="25000"/>
                </a:schemeClr>
              </a:solidFill>
              <a:latin typeface="Times New Roman" panose="02020603050405020304" charset="0"/>
              <a:cs typeface="Times New Roman" panose="02020603050405020304" charset="0"/>
            </a:endParaRPr>
          </a:p>
          <a:p>
            <a:pPr algn="just">
              <a:buFont typeface="Wingdings" panose="05000000000000000000" charset="0"/>
              <a:buChar char="o"/>
            </a:pPr>
            <a:r>
              <a:rPr lang="en-US" sz="2000" dirty="0">
                <a:solidFill>
                  <a:schemeClr val="tx2">
                    <a:lumMod val="25000"/>
                  </a:schemeClr>
                </a:solidFill>
                <a:latin typeface="Times New Roman" panose="02020603050405020304" charset="0"/>
                <a:cs typeface="Times New Roman" panose="02020603050405020304" charset="0"/>
              </a:rPr>
              <a:t>Integration Testing: Integration testing is the phase in software testing in which the whole software module is tested or if it consists of multiple software modules they are combined and then tested as a group. </a:t>
            </a:r>
          </a:p>
          <a:p>
            <a:pPr algn="just">
              <a:buFont typeface="Wingdings" panose="05000000000000000000" charset="0"/>
              <a:buChar char="o"/>
            </a:pPr>
            <a:r>
              <a:rPr lang="en-US" sz="2000" dirty="0">
                <a:solidFill>
                  <a:schemeClr val="tx2">
                    <a:lumMod val="25000"/>
                  </a:schemeClr>
                </a:solidFill>
                <a:latin typeface="Times New Roman" panose="02020603050405020304" charset="0"/>
                <a:cs typeface="Times New Roman" panose="02020603050405020304" charset="0"/>
              </a:rPr>
              <a:t>Technical Feasibility</a:t>
            </a:r>
            <a:r>
              <a:rPr lang="en-US" sz="2000" dirty="0">
                <a:latin typeface="Times New Roman" panose="02020603050405020304" charset="0"/>
                <a:cs typeface="Times New Roman" panose="02020603050405020304" charset="0"/>
              </a:rPr>
              <a:t>: The software is offline and totally based on Java so it doesn't requires any kind of internet and there can’t be any issue regarding component not working correctly.</a:t>
            </a:r>
          </a:p>
          <a:p>
            <a:pPr algn="just">
              <a:buFont typeface="Wingdings" panose="05000000000000000000" charset="0"/>
              <a:buChar char="o"/>
            </a:pPr>
            <a:endParaRPr lang="en-US" sz="2000" dirty="0">
              <a:gradFill>
                <a:gsLst>
                  <a:gs pos="0">
                    <a:srgbClr val="007BD3"/>
                  </a:gs>
                  <a:gs pos="100000">
                    <a:srgbClr val="034373"/>
                  </a:gs>
                </a:gsLst>
                <a:lin scaled="0"/>
              </a:gradFill>
              <a:latin typeface="Times New Roman" panose="02020603050405020304" charset="0"/>
              <a:cs typeface="Times New Roman" panose="02020603050405020304" charset="0"/>
            </a:endParaRPr>
          </a:p>
          <a:p>
            <a:pPr marL="0" indent="0">
              <a:buFont typeface="Wingdings" panose="05000000000000000000" charset="0"/>
              <a:buNone/>
            </a:pPr>
            <a:r>
              <a:rPr lang="en-US" sz="2000" dirty="0">
                <a:gradFill>
                  <a:gsLst>
                    <a:gs pos="0">
                      <a:srgbClr val="007BD3"/>
                    </a:gs>
                    <a:gs pos="100000">
                      <a:srgbClr val="034373"/>
                    </a:gs>
                  </a:gsLst>
                  <a:lin scaled="0"/>
                </a:gradFill>
                <a:latin typeface="Times New Roman" panose="02020603050405020304" charset="0"/>
                <a:cs typeface="Times New Roman" panose="02020603050405020304" charset="0"/>
              </a:rPr>
              <a:t>Resource and Time feasibility</a:t>
            </a:r>
            <a:r>
              <a:rPr lang="en-US" sz="2000" dirty="0">
                <a:solidFill>
                  <a:schemeClr val="accent1">
                    <a:lumMod val="60000"/>
                    <a:lumOff val="40000"/>
                  </a:schemeClr>
                </a:solidFill>
                <a:latin typeface="Times New Roman" panose="02020603050405020304" charset="0"/>
                <a:cs typeface="Times New Roman" panose="02020603050405020304" charset="0"/>
              </a:rPr>
              <a:t>: </a:t>
            </a:r>
            <a:r>
              <a:rPr lang="en-US" sz="2000" dirty="0">
                <a:latin typeface="Times New Roman" panose="02020603050405020304" charset="0"/>
                <a:cs typeface="Times New Roman" panose="02020603050405020304" charset="0"/>
              </a:rPr>
              <a:t>Resources that are required for the project,</a:t>
            </a:r>
          </a:p>
          <a:p>
            <a:pPr algn="just">
              <a:buFont typeface="Wingdings" panose="05000000000000000000" charset="0"/>
              <a:buChar char="Ø"/>
            </a:pPr>
            <a:r>
              <a:rPr lang="en-US" sz="2000" dirty="0">
                <a:latin typeface="Times New Roman" panose="02020603050405020304" charset="0"/>
                <a:cs typeface="Times New Roman" panose="02020603050405020304" charset="0"/>
              </a:rPr>
              <a:t>  Programming Device</a:t>
            </a:r>
          </a:p>
          <a:p>
            <a:pPr algn="just">
              <a:buFont typeface="Wingdings" panose="05000000000000000000" charset="0"/>
              <a:buChar char="Ø"/>
            </a:pPr>
            <a:r>
              <a:rPr lang="en-US" sz="2000" dirty="0">
                <a:latin typeface="Times New Roman" panose="02020603050405020304" charset="0"/>
                <a:cs typeface="Times New Roman" panose="02020603050405020304" charset="0"/>
              </a:rPr>
              <a:t>  Programming Tool (freely available)</a:t>
            </a:r>
          </a:p>
          <a:p>
            <a:pPr algn="just">
              <a:buFont typeface="Wingdings" panose="05000000000000000000" charset="0"/>
              <a:buChar char="Ø"/>
            </a:pPr>
            <a:r>
              <a:rPr lang="en-US" sz="2000" dirty="0">
                <a:latin typeface="Times New Roman" panose="02020603050405020304" charset="0"/>
                <a:cs typeface="Times New Roman" panose="02020603050405020304" charset="0"/>
              </a:rPr>
              <a:t>  Programming individuals</a:t>
            </a:r>
          </a:p>
        </p:txBody>
      </p:sp>
      <p:pic>
        <p:nvPicPr>
          <p:cNvPr id="4" name="Picture 3" descr="Saveetha_Institute_of_Medical_And_Technical_Sciences_Logo"/>
          <p:cNvPicPr>
            <a:picLocks noChangeAspect="1"/>
          </p:cNvPicPr>
          <p:nvPr/>
        </p:nvPicPr>
        <p:blipFill>
          <a:blip r:embed="rId2"/>
          <a:stretch>
            <a:fillRect/>
          </a:stretch>
        </p:blipFill>
        <p:spPr>
          <a:xfrm>
            <a:off x="0" y="13335"/>
            <a:ext cx="984250" cy="942340"/>
          </a:xfrm>
          <a:prstGeom prst="rect">
            <a:avLst/>
          </a:prstGeom>
        </p:spPr>
      </p:pic>
      <p:pic>
        <p:nvPicPr>
          <p:cNvPr id="5" name="Picture 4" descr="channels4_profile"/>
          <p:cNvPicPr>
            <a:picLocks noChangeAspect="1"/>
          </p:cNvPicPr>
          <p:nvPr/>
        </p:nvPicPr>
        <p:blipFill>
          <a:blip r:embed="rId3"/>
          <a:stretch>
            <a:fillRect/>
          </a:stretch>
        </p:blipFill>
        <p:spPr>
          <a:xfrm>
            <a:off x="11172190" y="12700"/>
            <a:ext cx="1019810" cy="780415"/>
          </a:xfrm>
          <a:prstGeom prst="rect">
            <a:avLst/>
          </a:prstGeom>
        </p:spPr>
      </p:pic>
    </p:spTree>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750" y="539750"/>
            <a:ext cx="11101070" cy="718820"/>
          </a:xfrm>
        </p:spPr>
        <p:txBody>
          <a:bodyPr>
            <a:normAutofit/>
          </a:bodyPr>
          <a:lstStyle/>
          <a:p>
            <a:r>
              <a:rPr lang="en-US" dirty="0">
                <a:gradFill>
                  <a:gsLst>
                    <a:gs pos="0">
                      <a:srgbClr val="E30000"/>
                    </a:gs>
                    <a:gs pos="100000">
                      <a:srgbClr val="760303"/>
                    </a:gs>
                  </a:gsLst>
                  <a:lin scaled="0"/>
                </a:gradFill>
              </a:rPr>
              <a:t>                       </a:t>
            </a:r>
            <a:r>
              <a:rPr lang="en-US" sz="2800" dirty="0">
                <a:gradFill>
                  <a:gsLst>
                    <a:gs pos="0">
                      <a:srgbClr val="E30000"/>
                    </a:gs>
                    <a:gs pos="100000">
                      <a:srgbClr val="760303"/>
                    </a:gs>
                  </a:gsLst>
                  <a:lin scaled="0"/>
                </a:gradFill>
                <a:latin typeface="Times New Roman" panose="02020603050405020304" charset="0"/>
                <a:cs typeface="Times New Roman" panose="02020603050405020304" charset="0"/>
              </a:rPr>
              <a:t>   IMPLEMENTATION</a:t>
            </a:r>
          </a:p>
        </p:txBody>
      </p:sp>
      <p:sp>
        <p:nvSpPr>
          <p:cNvPr id="3" name="Content Placeholder 2"/>
          <p:cNvSpPr>
            <a:spLocks noGrp="1"/>
          </p:cNvSpPr>
          <p:nvPr>
            <p:ph idx="1"/>
          </p:nvPr>
        </p:nvSpPr>
        <p:spPr>
          <a:xfrm>
            <a:off x="539750" y="2528570"/>
            <a:ext cx="11101070" cy="3833495"/>
          </a:xfrm>
        </p:spPr>
        <p:txBody>
          <a:bodyPr/>
          <a:lstStyle/>
          <a:p>
            <a:pPr algn="just"/>
            <a:r>
              <a:rPr lang="en-US" sz="2000" dirty="0">
                <a:latin typeface="Times New Roman" panose="02020603050405020304" charset="0"/>
                <a:cs typeface="Times New Roman" panose="02020603050405020304" charset="0"/>
              </a:rPr>
              <a:t>Step 1: Input: Capture Image.</a:t>
            </a:r>
          </a:p>
          <a:p>
            <a:pPr algn="just"/>
            <a:r>
              <a:rPr lang="en-US" sz="2000" dirty="0">
                <a:latin typeface="Times New Roman" panose="02020603050405020304" charset="0"/>
                <a:cs typeface="Times New Roman" panose="02020603050405020304" charset="0"/>
              </a:rPr>
              <a:t> Step 2: Read the  image frames.</a:t>
            </a:r>
          </a:p>
          <a:p>
            <a:pPr algn="just"/>
            <a:r>
              <a:rPr lang="en-US" sz="2000" dirty="0">
                <a:latin typeface="Times New Roman" panose="02020603050405020304" charset="0"/>
                <a:cs typeface="Times New Roman" panose="02020603050405020304" charset="0"/>
              </a:rPr>
              <a:t> Step 3: Convert the imageFrame in BGR(RGB color space represented as three matrices of red, green and blue with integer values from 0 to 255) to HSV(hue-saturation-value) color space</a:t>
            </a:r>
          </a:p>
          <a:p>
            <a:pPr algn="just"/>
            <a:r>
              <a:rPr lang="en-US" sz="2000" dirty="0">
                <a:latin typeface="Times New Roman" panose="02020603050405020304" charset="0"/>
                <a:cs typeface="Times New Roman" panose="02020603050405020304" charset="0"/>
              </a:rPr>
              <a:t>This code will run in Java version 3 and may not run in other version.</a:t>
            </a:r>
          </a:p>
          <a:p>
            <a:pPr algn="just"/>
            <a:r>
              <a:rPr lang="en-US" sz="2000" dirty="0">
                <a:latin typeface="Times New Roman" panose="02020603050405020304" charset="0"/>
                <a:cs typeface="Times New Roman" panose="02020603050405020304" charset="0"/>
              </a:rPr>
              <a:t>we have to install the packages required for the code.</a:t>
            </a:r>
          </a:p>
          <a:p>
            <a:pPr algn="just"/>
            <a:r>
              <a:rPr lang="en-US" sz="2000" dirty="0">
                <a:latin typeface="Times New Roman" panose="02020603050405020304" charset="0"/>
                <a:cs typeface="Times New Roman" panose="02020603050405020304" charset="0"/>
                <a:sym typeface="+mn-ea"/>
              </a:rPr>
              <a:t> It is compatible for Windows, Linux and Mac. </a:t>
            </a:r>
            <a:endParaRPr lang="en-US" sz="2000" dirty="0">
              <a:latin typeface="Times New Roman" panose="02020603050405020304" charset="0"/>
              <a:cs typeface="Times New Roman" panose="02020603050405020304" charset="0"/>
            </a:endParaRPr>
          </a:p>
          <a:p>
            <a:pPr algn="just"/>
            <a:endParaRPr lang="en-US" sz="2000" dirty="0">
              <a:latin typeface="Times New Roman" panose="02020603050405020304" charset="0"/>
              <a:cs typeface="Times New Roman" panose="02020603050405020304" charset="0"/>
            </a:endParaRPr>
          </a:p>
        </p:txBody>
      </p:sp>
      <p:pic>
        <p:nvPicPr>
          <p:cNvPr id="4" name="Picture 3" descr="Saveetha_Institute_of_Medical_And_Technical_Sciences_Logo"/>
          <p:cNvPicPr>
            <a:picLocks noChangeAspect="1"/>
          </p:cNvPicPr>
          <p:nvPr/>
        </p:nvPicPr>
        <p:blipFill>
          <a:blip r:embed="rId2"/>
          <a:stretch>
            <a:fillRect/>
          </a:stretch>
        </p:blipFill>
        <p:spPr>
          <a:xfrm>
            <a:off x="0" y="13335"/>
            <a:ext cx="984250" cy="942340"/>
          </a:xfrm>
          <a:prstGeom prst="rect">
            <a:avLst/>
          </a:prstGeom>
        </p:spPr>
      </p:pic>
      <p:pic>
        <p:nvPicPr>
          <p:cNvPr id="5" name="Picture 4" descr="channels4_profile"/>
          <p:cNvPicPr>
            <a:picLocks noChangeAspect="1"/>
          </p:cNvPicPr>
          <p:nvPr/>
        </p:nvPicPr>
        <p:blipFill>
          <a:blip r:embed="rId3"/>
          <a:stretch>
            <a:fillRect/>
          </a:stretch>
        </p:blipFill>
        <p:spPr>
          <a:xfrm>
            <a:off x="11172190" y="12700"/>
            <a:ext cx="1019810" cy="780415"/>
          </a:xfrm>
          <a:prstGeom prst="rect">
            <a:avLst/>
          </a:prstGeom>
        </p:spPr>
      </p:pic>
    </p:spTree>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FINAL OUTPUT</a:t>
            </a:r>
          </a:p>
        </p:txBody>
      </p:sp>
      <p:pic>
        <p:nvPicPr>
          <p:cNvPr id="9" name="Picture 8" descr="Saveetha_Institute_of_Medical_And_Technical_Sciences_Logo"/>
          <p:cNvPicPr>
            <a:picLocks noChangeAspect="1"/>
          </p:cNvPicPr>
          <p:nvPr/>
        </p:nvPicPr>
        <p:blipFill>
          <a:blip r:embed="rId2"/>
          <a:stretch>
            <a:fillRect/>
          </a:stretch>
        </p:blipFill>
        <p:spPr>
          <a:xfrm>
            <a:off x="0" y="13335"/>
            <a:ext cx="984250" cy="942340"/>
          </a:xfrm>
          <a:prstGeom prst="rect">
            <a:avLst/>
          </a:prstGeom>
        </p:spPr>
      </p:pic>
      <p:pic>
        <p:nvPicPr>
          <p:cNvPr id="10" name="Picture 9" descr="channels4_profile"/>
          <p:cNvPicPr>
            <a:picLocks noChangeAspect="1"/>
          </p:cNvPicPr>
          <p:nvPr/>
        </p:nvPicPr>
        <p:blipFill>
          <a:blip r:embed="rId3"/>
          <a:stretch>
            <a:fillRect/>
          </a:stretch>
        </p:blipFill>
        <p:spPr>
          <a:xfrm>
            <a:off x="11172190" y="12700"/>
            <a:ext cx="1019810" cy="780415"/>
          </a:xfrm>
          <a:prstGeom prst="rect">
            <a:avLst/>
          </a:prstGeom>
        </p:spPr>
      </p:pic>
      <p:pic>
        <p:nvPicPr>
          <p:cNvPr id="11" name="Content Placeholder 10">
            <a:extLst>
              <a:ext uri="{FF2B5EF4-FFF2-40B4-BE49-F238E27FC236}">
                <a16:creationId xmlns:a16="http://schemas.microsoft.com/office/drawing/2014/main" id="{7CF30E1C-B7D8-C7DE-0DFF-E15365709AED}"/>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259634" y="2034074"/>
            <a:ext cx="7539134" cy="3415004"/>
          </a:xfrm>
        </p:spPr>
      </p:pic>
    </p:spTree>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750" y="1097915"/>
            <a:ext cx="11101070" cy="1085850"/>
          </a:xfrm>
        </p:spPr>
        <p:txBody>
          <a:bodyPr/>
          <a:lstStyle/>
          <a:p>
            <a:r>
              <a:rPr lang="en-US" sz="2800" dirty="0">
                <a:solidFill>
                  <a:schemeClr val="accent5">
                    <a:lumMod val="50000"/>
                  </a:schemeClr>
                </a:solidFill>
                <a:latin typeface="Times New Roman" panose="02020603050405020304" charset="0"/>
                <a:cs typeface="Times New Roman" panose="02020603050405020304" charset="0"/>
              </a:rPr>
              <a:t>                                          CONCLUSION</a:t>
            </a:r>
          </a:p>
        </p:txBody>
      </p:sp>
      <p:sp>
        <p:nvSpPr>
          <p:cNvPr id="3" name="Content Placeholder 2"/>
          <p:cNvSpPr>
            <a:spLocks noGrp="1"/>
          </p:cNvSpPr>
          <p:nvPr>
            <p:ph idx="1"/>
          </p:nvPr>
        </p:nvSpPr>
        <p:spPr>
          <a:xfrm>
            <a:off x="539750" y="2094865"/>
            <a:ext cx="11101070" cy="4213860"/>
          </a:xfrm>
        </p:spPr>
        <p:txBody>
          <a:bodyPr/>
          <a:lstStyle/>
          <a:p>
            <a:pPr marL="0" indent="0">
              <a:buFont typeface="Wingdings" panose="05000000000000000000" charset="0"/>
              <a:buNone/>
            </a:pPr>
            <a:endParaRPr lang="en-US" sz="2000" dirty="0">
              <a:latin typeface="Times New Roman" panose="02020603050405020304" charset="0"/>
              <a:cs typeface="Times New Roman" panose="02020603050405020304" charset="0"/>
            </a:endParaRPr>
          </a:p>
          <a:p>
            <a:pPr marL="0" indent="0">
              <a:buFont typeface="Wingdings" panose="05000000000000000000" charset="0"/>
              <a:buNone/>
            </a:pPr>
            <a:endParaRPr lang="en-US" sz="2000" dirty="0">
              <a:latin typeface="Times New Roman" panose="02020603050405020304" charset="0"/>
              <a:cs typeface="Times New Roman" panose="02020603050405020304" charset="0"/>
            </a:endParaRPr>
          </a:p>
          <a:p>
            <a:pPr marL="0" indent="0" algn="just">
              <a:buFont typeface="Wingdings" panose="05000000000000000000" charset="0"/>
              <a:buNone/>
            </a:pPr>
            <a:r>
              <a:rPr lang="en-US" sz="2000" dirty="0">
                <a:latin typeface="Times New Roman" panose="02020603050405020304" charset="0"/>
                <a:cs typeface="Times New Roman" panose="02020603050405020304" charset="0"/>
              </a:rPr>
              <a:t>In this Java project with source code, we erudite about colours &amp; how we can excerpt colour RGB values &amp; the colour name of a pixel. We erudite how to grip events like double-clicking on the window &amp; saying how to read CSV files to achieve processes on data. This is used in many pictures editing &amp; drawing apps. </a:t>
            </a:r>
          </a:p>
        </p:txBody>
      </p:sp>
      <p:pic>
        <p:nvPicPr>
          <p:cNvPr id="8" name="Picture 7" descr="channels4_profile"/>
          <p:cNvPicPr>
            <a:picLocks noChangeAspect="1"/>
          </p:cNvPicPr>
          <p:nvPr/>
        </p:nvPicPr>
        <p:blipFill>
          <a:blip r:embed="rId2"/>
          <a:stretch>
            <a:fillRect/>
          </a:stretch>
        </p:blipFill>
        <p:spPr>
          <a:xfrm>
            <a:off x="10527030" y="0"/>
            <a:ext cx="1664970" cy="1273810"/>
          </a:xfrm>
          <a:prstGeom prst="rect">
            <a:avLst/>
          </a:prstGeom>
        </p:spPr>
      </p:pic>
      <p:pic>
        <p:nvPicPr>
          <p:cNvPr id="4" name="Picture 3" descr="Saveetha_Institute_of_Medical_And_Technical_Sciences_Logo"/>
          <p:cNvPicPr>
            <a:picLocks noChangeAspect="1"/>
          </p:cNvPicPr>
          <p:nvPr/>
        </p:nvPicPr>
        <p:blipFill>
          <a:blip r:embed="rId3"/>
          <a:stretch>
            <a:fillRect/>
          </a:stretch>
        </p:blipFill>
        <p:spPr>
          <a:xfrm>
            <a:off x="0" y="13335"/>
            <a:ext cx="984250" cy="9423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000" y="540000"/>
            <a:ext cx="11101135" cy="1119118"/>
          </a:xfrm>
        </p:spPr>
        <p:txBody>
          <a:bodyPr/>
          <a:lstStyle/>
          <a:p>
            <a:r>
              <a:rPr lang="en-US" dirty="0">
                <a:solidFill>
                  <a:srgbClr val="92D050"/>
                </a:solidFill>
              </a:rPr>
              <a:t>                           </a:t>
            </a:r>
            <a:r>
              <a:rPr lang="en-US" sz="2800" dirty="0">
                <a:solidFill>
                  <a:srgbClr val="92D050"/>
                </a:solidFill>
                <a:latin typeface="Times New Roman" panose="02020603050405020304" charset="0"/>
                <a:cs typeface="Times New Roman" panose="02020603050405020304" charset="0"/>
              </a:rPr>
              <a:t>  FUTURE SCOPE</a:t>
            </a:r>
          </a:p>
        </p:txBody>
      </p:sp>
      <p:sp>
        <p:nvSpPr>
          <p:cNvPr id="3" name="Content Placeholder 2"/>
          <p:cNvSpPr>
            <a:spLocks noGrp="1"/>
          </p:cNvSpPr>
          <p:nvPr>
            <p:ph idx="1"/>
          </p:nvPr>
        </p:nvSpPr>
        <p:spPr>
          <a:xfrm>
            <a:off x="539750" y="2425700"/>
            <a:ext cx="11101070" cy="3883025"/>
          </a:xfrm>
        </p:spPr>
        <p:txBody>
          <a:bodyPr/>
          <a:lstStyle/>
          <a:p>
            <a:pPr algn="just">
              <a:buFont typeface="Wingdings" panose="05000000000000000000" charset="0"/>
              <a:buChar char="v"/>
            </a:pPr>
            <a:r>
              <a:rPr lang="en-US" sz="2000" dirty="0">
                <a:latin typeface="Times New Roman" panose="02020603050405020304" charset="0"/>
                <a:cs typeface="Times New Roman" panose="02020603050405020304" charset="0"/>
              </a:rPr>
              <a:t>Image Acquisition</a:t>
            </a:r>
          </a:p>
          <a:p>
            <a:pPr algn="just">
              <a:buFont typeface="Wingdings" panose="05000000000000000000" charset="0"/>
              <a:buChar char="v"/>
            </a:pPr>
            <a:r>
              <a:rPr lang="en-US" sz="2000" dirty="0">
                <a:latin typeface="Times New Roman" panose="02020603050405020304" charset="0"/>
                <a:cs typeface="Times New Roman" panose="02020603050405020304" charset="0"/>
              </a:rPr>
              <a:t>Color space conversion</a:t>
            </a:r>
          </a:p>
          <a:p>
            <a:pPr algn="just">
              <a:buFont typeface="Wingdings" panose="05000000000000000000" charset="0"/>
              <a:buChar char="v"/>
            </a:pPr>
            <a:r>
              <a:rPr lang="en-US" sz="2000" dirty="0">
                <a:latin typeface="Times New Roman" panose="02020603050405020304" charset="0"/>
                <a:cs typeface="Times New Roman" panose="02020603050405020304" charset="0"/>
              </a:rPr>
              <a:t>Thresholding</a:t>
            </a:r>
          </a:p>
          <a:p>
            <a:pPr algn="just">
              <a:buFont typeface="Wingdings" panose="05000000000000000000" charset="0"/>
              <a:buChar char="v"/>
            </a:pPr>
            <a:r>
              <a:rPr lang="en-US" sz="2000" dirty="0">
                <a:latin typeface="Times New Roman" panose="02020603050405020304" charset="0"/>
                <a:cs typeface="Times New Roman" panose="02020603050405020304" charset="0"/>
              </a:rPr>
              <a:t>Filtering and noise Reduction</a:t>
            </a:r>
          </a:p>
          <a:p>
            <a:pPr algn="just">
              <a:buFont typeface="Wingdings" panose="05000000000000000000" charset="0"/>
              <a:buChar char="v"/>
            </a:pPr>
            <a:r>
              <a:rPr lang="en-US" sz="2000" dirty="0">
                <a:latin typeface="Times New Roman" panose="02020603050405020304" charset="0"/>
                <a:cs typeface="Times New Roman" panose="02020603050405020304" charset="0"/>
              </a:rPr>
              <a:t>Contour Detection</a:t>
            </a:r>
          </a:p>
          <a:p>
            <a:pPr algn="just">
              <a:buFont typeface="Wingdings" panose="05000000000000000000" charset="0"/>
              <a:buChar char="v"/>
            </a:pPr>
            <a:r>
              <a:rPr lang="en-US" sz="2000" dirty="0">
                <a:latin typeface="Times New Roman" panose="02020603050405020304" charset="0"/>
                <a:cs typeface="Times New Roman" panose="02020603050405020304" charset="0"/>
              </a:rPr>
              <a:t>Visualization</a:t>
            </a:r>
          </a:p>
          <a:p>
            <a:pPr algn="just">
              <a:buFont typeface="Wingdings" panose="05000000000000000000" charset="0"/>
              <a:buChar char="v"/>
            </a:pPr>
            <a:r>
              <a:rPr lang="en-US" sz="2000" dirty="0">
                <a:latin typeface="Times New Roman" panose="02020603050405020304" charset="0"/>
                <a:cs typeface="Times New Roman" panose="02020603050405020304" charset="0"/>
              </a:rPr>
              <a:t>Analysis and Application</a:t>
            </a:r>
          </a:p>
        </p:txBody>
      </p:sp>
      <p:pic>
        <p:nvPicPr>
          <p:cNvPr id="4" name="Picture 3" descr="Saveetha_Institute_of_Medical_And_Technical_Sciences_Logo"/>
          <p:cNvPicPr>
            <a:picLocks noChangeAspect="1"/>
          </p:cNvPicPr>
          <p:nvPr/>
        </p:nvPicPr>
        <p:blipFill>
          <a:blip r:embed="rId2"/>
          <a:stretch>
            <a:fillRect/>
          </a:stretch>
        </p:blipFill>
        <p:spPr>
          <a:xfrm>
            <a:off x="0" y="13335"/>
            <a:ext cx="984250" cy="942340"/>
          </a:xfrm>
          <a:prstGeom prst="rect">
            <a:avLst/>
          </a:prstGeom>
        </p:spPr>
      </p:pic>
      <p:pic>
        <p:nvPicPr>
          <p:cNvPr id="5" name="Picture 4" descr="channels4_profile"/>
          <p:cNvPicPr>
            <a:picLocks noChangeAspect="1"/>
          </p:cNvPicPr>
          <p:nvPr/>
        </p:nvPicPr>
        <p:blipFill>
          <a:blip r:embed="rId3"/>
          <a:stretch>
            <a:fillRect/>
          </a:stretch>
        </p:blipFill>
        <p:spPr>
          <a:xfrm>
            <a:off x="11172190" y="12700"/>
            <a:ext cx="1019810" cy="780415"/>
          </a:xfrm>
          <a:prstGeom prst="rect">
            <a:avLst/>
          </a:prstGeom>
        </p:spPr>
      </p:pic>
    </p:spTree>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001" y="210062"/>
            <a:ext cx="11101135" cy="1015423"/>
          </a:xfrm>
        </p:spPr>
        <p:txBody>
          <a:bodyPr/>
          <a:lstStyle/>
          <a:p>
            <a:r>
              <a:rPr lang="en-US" sz="2800" dirty="0">
                <a:solidFill>
                  <a:srgbClr val="FFFF00"/>
                </a:solidFill>
              </a:rPr>
              <a:t>                                   </a:t>
            </a:r>
            <a:r>
              <a:rPr lang="en-US" sz="2800" dirty="0">
                <a:solidFill>
                  <a:srgbClr val="00B0F0"/>
                </a:solidFill>
                <a:latin typeface="Times New Roman" panose="02020603050405020304" charset="0"/>
                <a:cs typeface="Times New Roman" panose="02020603050405020304" charset="0"/>
              </a:rPr>
              <a:t>    REFERENCES</a:t>
            </a:r>
          </a:p>
        </p:txBody>
      </p:sp>
      <p:sp>
        <p:nvSpPr>
          <p:cNvPr id="3" name="Content Placeholder 2"/>
          <p:cNvSpPr>
            <a:spLocks noGrp="1"/>
          </p:cNvSpPr>
          <p:nvPr>
            <p:ph idx="1"/>
          </p:nvPr>
        </p:nvSpPr>
        <p:spPr>
          <a:xfrm>
            <a:off x="539750" y="1499870"/>
            <a:ext cx="11101070" cy="4808855"/>
          </a:xfrm>
        </p:spPr>
        <p:txBody>
          <a:bodyPr>
            <a:normAutofit/>
          </a:bodyPr>
          <a:lstStyle/>
          <a:p>
            <a:pPr marL="0" indent="0" algn="just">
              <a:buFont typeface="+mj-lt"/>
              <a:buNone/>
            </a:pPr>
            <a:r>
              <a:rPr lang="en-US" sz="2000" dirty="0">
                <a:latin typeface="Times New Roman" panose="02020603050405020304" charset="0"/>
                <a:cs typeface="Times New Roman" panose="02020603050405020304" charset="0"/>
              </a:rPr>
              <a:t>1. NR Pal, SK Pal, A review on picture segmentation techniques. Pattern Recog. 26(9), 1277–1294 (1993). Article Google Scholar </a:t>
            </a:r>
          </a:p>
          <a:p>
            <a:pPr marL="0" indent="0" algn="just">
              <a:buFont typeface="+mj-lt"/>
              <a:buNone/>
            </a:pPr>
            <a:r>
              <a:rPr lang="en-US" sz="2000" dirty="0">
                <a:latin typeface="Times New Roman" panose="02020603050405020304" charset="0"/>
                <a:cs typeface="Times New Roman" panose="02020603050405020304" charset="0"/>
              </a:rPr>
              <a:t>2. VA Shapiro, PK Veleva, VS Sgurev, in Proceedings., 11th IAPR International Conference on Pattern Recognition. Vol. III. Conference C: Picture, Speech &amp; Signal Analysis. An adaptive method for picture thresholding. (IEEEThe Hague, 1992), pp. 696– 699. Google Scholar</a:t>
            </a:r>
          </a:p>
          <a:p>
            <a:pPr marL="0" indent="0" algn="just">
              <a:buFont typeface="+mj-lt"/>
              <a:buNone/>
            </a:pPr>
            <a:r>
              <a:rPr lang="en-US" sz="2000" dirty="0">
                <a:latin typeface="Times New Roman" panose="02020603050405020304" charset="0"/>
                <a:cs typeface="Times New Roman" panose="02020603050405020304" charset="0"/>
              </a:rPr>
              <a:t>3. QT Luong, in eds. by, CH Chen, LF Pau, PS Wang, Colour in Computer Vision (World Scientific, Singapore, 1993). Book Google Scholar.</a:t>
            </a:r>
          </a:p>
          <a:p>
            <a:pPr marL="0" indent="0" algn="just">
              <a:buNone/>
            </a:pPr>
            <a:r>
              <a:rPr lang="en-US" sz="2000" dirty="0">
                <a:latin typeface="Times New Roman" panose="02020603050405020304" charset="0"/>
                <a:cs typeface="Times New Roman" panose="02020603050405020304" charset="0"/>
              </a:rPr>
              <a:t> 4.  G.M.  Snoek,  “Evaluating  Color  Descriptors  for Object  and  Scene  Recognition”,  IEEE TRANSACTIONS  ON  PATTERN  ANALYSIS AND  MACHINE  INTELLIGENCE,  VOL.  32, NO. 9, SEPTEMBER 2010</a:t>
            </a:r>
          </a:p>
          <a:p>
            <a:pPr marL="0" indent="0" algn="just">
              <a:buNone/>
            </a:pPr>
            <a:r>
              <a:rPr lang="en-US" sz="2000" dirty="0">
                <a:latin typeface="Times New Roman" panose="02020603050405020304" charset="0"/>
                <a:cs typeface="Times New Roman" panose="02020603050405020304" charset="0"/>
              </a:rPr>
              <a:t>5.  J.  Van  de  Weijer,  “Curvature  estimation  in oriented  patterns  using  curvilinear  models applied  to  gradient vector  fields”, IEEE  TRANS PATTERN  ANALYSIS  AND  MACHINE INTELLIGENCE,  VOL.  23,  N0.  9,  PP.  1035- 1042, APRIL 2001</a:t>
            </a:r>
          </a:p>
          <a:p>
            <a:pPr marL="0" indent="0" algn="just">
              <a:buNone/>
            </a:pPr>
            <a:endParaRPr lang="en-US" sz="2000" dirty="0">
              <a:latin typeface="Times New Roman" panose="02020603050405020304" charset="0"/>
              <a:cs typeface="Times New Roman" panose="02020603050405020304" charset="0"/>
            </a:endParaRPr>
          </a:p>
        </p:txBody>
      </p:sp>
      <p:pic>
        <p:nvPicPr>
          <p:cNvPr id="4" name="Picture 3" descr="Saveetha_Institute_of_Medical_And_Technical_Sciences_Logo"/>
          <p:cNvPicPr>
            <a:picLocks noChangeAspect="1"/>
          </p:cNvPicPr>
          <p:nvPr/>
        </p:nvPicPr>
        <p:blipFill>
          <a:blip r:embed="rId2"/>
          <a:stretch>
            <a:fillRect/>
          </a:stretch>
        </p:blipFill>
        <p:spPr>
          <a:xfrm>
            <a:off x="0" y="13335"/>
            <a:ext cx="984250" cy="942340"/>
          </a:xfrm>
          <a:prstGeom prst="rect">
            <a:avLst/>
          </a:prstGeom>
        </p:spPr>
      </p:pic>
      <p:pic>
        <p:nvPicPr>
          <p:cNvPr id="5" name="Picture 4" descr="channels4_profile"/>
          <p:cNvPicPr>
            <a:picLocks noChangeAspect="1"/>
          </p:cNvPicPr>
          <p:nvPr/>
        </p:nvPicPr>
        <p:blipFill>
          <a:blip r:embed="rId3"/>
          <a:stretch>
            <a:fillRect/>
          </a:stretch>
        </p:blipFill>
        <p:spPr>
          <a:xfrm>
            <a:off x="11172190" y="12700"/>
            <a:ext cx="1019810" cy="780415"/>
          </a:xfrm>
          <a:prstGeom prst="rect">
            <a:avLst/>
          </a:prstGeom>
        </p:spPr>
      </p:pic>
    </p:spTree>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190500"/>
            <a:ext cx="10972800" cy="5765800"/>
          </a:xfrm>
        </p:spPr>
        <p:txBody>
          <a:bodyPr/>
          <a:lstStyle/>
          <a:p>
            <a:endParaRPr lang="en-US" dirty="0"/>
          </a:p>
        </p:txBody>
      </p:sp>
      <p:pic>
        <p:nvPicPr>
          <p:cNvPr id="5" name="Picture 4" descr="istockphoto-1417959400-612x612"/>
          <p:cNvPicPr>
            <a:picLocks noChangeAspect="1"/>
          </p:cNvPicPr>
          <p:nvPr/>
        </p:nvPicPr>
        <p:blipFill>
          <a:blip r:embed="rId2"/>
          <a:stretch>
            <a:fillRect/>
          </a:stretch>
        </p:blipFill>
        <p:spPr>
          <a:xfrm>
            <a:off x="114935" y="0"/>
            <a:ext cx="12077065" cy="6858635"/>
          </a:xfrm>
          <a:prstGeom prst="rect">
            <a:avLst/>
          </a:prstGeom>
        </p:spPr>
      </p:pic>
    </p:spTree>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3690" y="794385"/>
            <a:ext cx="11101070" cy="998220"/>
          </a:xfrm>
        </p:spPr>
        <p:txBody>
          <a:bodyPr/>
          <a:lstStyle/>
          <a:p>
            <a:r>
              <a:rPr lang="en-US" dirty="0">
                <a:solidFill>
                  <a:srgbClr val="00B050"/>
                </a:solidFill>
              </a:rPr>
              <a:t>                            </a:t>
            </a:r>
            <a:r>
              <a:rPr lang="en-US" sz="2400" dirty="0">
                <a:solidFill>
                  <a:srgbClr val="00B050"/>
                </a:solidFill>
                <a:latin typeface="Times New Roman" panose="02020603050405020304" charset="0"/>
                <a:cs typeface="Times New Roman" panose="02020603050405020304" charset="0"/>
              </a:rPr>
              <a:t>   </a:t>
            </a:r>
            <a:r>
              <a:rPr lang="en-US" sz="2800" dirty="0">
                <a:solidFill>
                  <a:srgbClr val="00B050"/>
                </a:solidFill>
                <a:latin typeface="Times New Roman" panose="02020603050405020304" charset="0"/>
                <a:cs typeface="Times New Roman" panose="02020603050405020304" charset="0"/>
              </a:rPr>
              <a:t>ABSTRACT</a:t>
            </a:r>
          </a:p>
        </p:txBody>
      </p:sp>
      <p:sp>
        <p:nvSpPr>
          <p:cNvPr id="3" name="Content Placeholder 2"/>
          <p:cNvSpPr>
            <a:spLocks noGrp="1"/>
          </p:cNvSpPr>
          <p:nvPr>
            <p:ph idx="1"/>
          </p:nvPr>
        </p:nvSpPr>
        <p:spPr>
          <a:xfrm>
            <a:off x="313690" y="2489835"/>
            <a:ext cx="11101070" cy="4280535"/>
          </a:xfrm>
        </p:spPr>
        <p:txBody>
          <a:bodyPr/>
          <a:lstStyle/>
          <a:p>
            <a:pPr marL="0" indent="0" algn="just">
              <a:buFont typeface="Wingdings" panose="05000000000000000000" charset="0"/>
              <a:buNone/>
            </a:pPr>
            <a:r>
              <a:rPr lang="en-US" dirty="0">
                <a:latin typeface="Times New Roman" panose="02020603050405020304" charset="0"/>
                <a:cs typeface="Times New Roman" panose="02020603050405020304" charset="0"/>
              </a:rPr>
              <a:t>Colour detection is necessary to recognize objects, it is also used as a tool in various image editing and drawing apps.It is the process of detecting the name of any colour. Well, for humans this is an extremely easy task but for computers, it is not straightforward. Hence the problem that arises in front of us is how to make a computer understand or recognize colours , so we are going to solve this problem.</a:t>
            </a:r>
            <a:r>
              <a:rPr lang="en-US" dirty="0">
                <a:latin typeface="Times New Roman" panose="02020603050405020304" charset="0"/>
                <a:cs typeface="Times New Roman" panose="02020603050405020304" charset="0"/>
                <a:sym typeface="+mn-ea"/>
              </a:rPr>
              <a:t>In this project using Java we need 3 different parts to be used. Java code which will be recognizing colour.Image that will be used for testing the colour recognition. A  csv file that will be containing the colours as dataset. Hence the above 3 modules will help us in achieving our aim that is detecting the colours in an image using Java. </a:t>
            </a:r>
            <a:endParaRPr lang="en-US" dirty="0">
              <a:latin typeface="Times New Roman" panose="02020603050405020304" charset="0"/>
              <a:cs typeface="Times New Roman" panose="02020603050405020304" charset="0"/>
            </a:endParaRPr>
          </a:p>
          <a:p>
            <a:pPr marL="0" indent="0" algn="just">
              <a:buFont typeface="Wingdings" panose="05000000000000000000" charset="0"/>
              <a:buNone/>
            </a:pPr>
            <a:r>
              <a:rPr lang="en-US" dirty="0">
                <a:latin typeface="Times New Roman" panose="02020603050405020304" charset="0"/>
                <a:cs typeface="Times New Roman" panose="02020603050405020304" charset="0"/>
              </a:rPr>
              <a:t> </a:t>
            </a:r>
          </a:p>
          <a:p>
            <a:pPr marL="0" indent="0">
              <a:buFont typeface="Wingdings" panose="05000000000000000000" charset="0"/>
              <a:buNone/>
            </a:pPr>
            <a:r>
              <a:rPr lang="en-US" b="1" dirty="0">
                <a:latin typeface="Times New Roman" panose="02020603050405020304" charset="0"/>
                <a:cs typeface="Times New Roman" panose="02020603050405020304" charset="0"/>
              </a:rPr>
              <a:t>keywords:</a:t>
            </a:r>
            <a:r>
              <a:rPr lang="en-US" dirty="0">
                <a:latin typeface="Times New Roman" panose="02020603050405020304" charset="0"/>
                <a:cs typeface="Times New Roman" panose="02020603050405020304" charset="0"/>
              </a:rPr>
              <a:t>   Color, Detection, Image, Java, Swing.</a:t>
            </a:r>
          </a:p>
        </p:txBody>
      </p:sp>
      <p:pic>
        <p:nvPicPr>
          <p:cNvPr id="4" name="Picture 3" descr="Saveetha_Institute_of_Medical_And_Technical_Sciences_Logo"/>
          <p:cNvPicPr>
            <a:picLocks noChangeAspect="1"/>
          </p:cNvPicPr>
          <p:nvPr/>
        </p:nvPicPr>
        <p:blipFill>
          <a:blip r:embed="rId2"/>
          <a:stretch>
            <a:fillRect/>
          </a:stretch>
        </p:blipFill>
        <p:spPr>
          <a:xfrm>
            <a:off x="0" y="13335"/>
            <a:ext cx="984250" cy="942340"/>
          </a:xfrm>
          <a:prstGeom prst="rect">
            <a:avLst/>
          </a:prstGeom>
        </p:spPr>
      </p:pic>
      <p:pic>
        <p:nvPicPr>
          <p:cNvPr id="5" name="Picture 4" descr="channels4_profile"/>
          <p:cNvPicPr>
            <a:picLocks noChangeAspect="1"/>
          </p:cNvPicPr>
          <p:nvPr/>
        </p:nvPicPr>
        <p:blipFill>
          <a:blip r:embed="rId3"/>
          <a:stretch>
            <a:fillRect/>
          </a:stretch>
        </p:blipFill>
        <p:spPr>
          <a:xfrm>
            <a:off x="11172190" y="12700"/>
            <a:ext cx="1019810" cy="780415"/>
          </a:xfrm>
          <a:prstGeom prst="rect">
            <a:avLst/>
          </a:prstGeom>
        </p:spPr>
      </p:pic>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1455" y="1176020"/>
            <a:ext cx="11101070" cy="405130"/>
          </a:xfrm>
        </p:spPr>
        <p:txBody>
          <a:bodyPr>
            <a:noAutofit/>
          </a:bodyPr>
          <a:lstStyle/>
          <a:p>
            <a:r>
              <a:rPr lang="en-US" sz="2800" dirty="0">
                <a:solidFill>
                  <a:srgbClr val="FFC000"/>
                </a:solidFill>
                <a:latin typeface="Times New Roman" panose="02020603050405020304" charset="0"/>
                <a:cs typeface="Times New Roman" panose="02020603050405020304" charset="0"/>
              </a:rPr>
              <a:t>                                                 INTRODUCTION</a:t>
            </a:r>
          </a:p>
        </p:txBody>
      </p:sp>
      <p:sp>
        <p:nvSpPr>
          <p:cNvPr id="3" name="Content Placeholder 2"/>
          <p:cNvSpPr>
            <a:spLocks noGrp="1"/>
          </p:cNvSpPr>
          <p:nvPr>
            <p:ph idx="1"/>
          </p:nvPr>
        </p:nvSpPr>
        <p:spPr>
          <a:xfrm>
            <a:off x="539750" y="2542540"/>
            <a:ext cx="11101070" cy="3766185"/>
          </a:xfrm>
        </p:spPr>
        <p:txBody>
          <a:bodyPr/>
          <a:lstStyle/>
          <a:p>
            <a:pPr algn="just">
              <a:buFont typeface="Wingdings" panose="05000000000000000000" charset="0"/>
              <a:buChar char="Ø"/>
            </a:pPr>
            <a:r>
              <a:rPr lang="en-US" sz="2000" dirty="0">
                <a:latin typeface="Times New Roman" panose="02020603050405020304" charset="0"/>
                <a:cs typeface="Times New Roman" panose="02020603050405020304" charset="0"/>
              </a:rPr>
              <a:t>The process of detecting the name of any colour in an image is known as color detection. </a:t>
            </a:r>
          </a:p>
          <a:p>
            <a:pPr algn="just">
              <a:buFont typeface="Wingdings" panose="05000000000000000000" charset="0"/>
              <a:buChar char="Ø"/>
            </a:pPr>
            <a:r>
              <a:rPr lang="en-US" sz="2000" dirty="0">
                <a:latin typeface="Times New Roman" panose="02020603050405020304" charset="0"/>
                <a:cs typeface="Times New Roman" panose="02020603050405020304" charset="0"/>
              </a:rPr>
              <a:t>This is an exceedingly simple task for humans, but it is not that simple for computers.</a:t>
            </a:r>
          </a:p>
          <a:p>
            <a:pPr algn="just">
              <a:buFont typeface="Wingdings" panose="05000000000000000000" charset="0"/>
              <a:buChar char="Ø"/>
            </a:pPr>
            <a:r>
              <a:rPr lang="en-US" sz="2000" dirty="0">
                <a:latin typeface="Times New Roman" panose="02020603050405020304" charset="0"/>
                <a:cs typeface="Times New Roman" panose="02020603050405020304" charset="0"/>
              </a:rPr>
              <a:t> This eyes and brains of humans work together to convert light into colour. </a:t>
            </a:r>
          </a:p>
          <a:p>
            <a:pPr algn="just">
              <a:buFont typeface="Wingdings" panose="05000000000000000000" charset="0"/>
              <a:buChar char="Ø"/>
            </a:pPr>
            <a:r>
              <a:rPr lang="en-US" sz="2000" dirty="0">
                <a:latin typeface="Times New Roman" panose="02020603050405020304" charset="0"/>
                <a:cs typeface="Times New Roman" panose="02020603050405020304" charset="0"/>
              </a:rPr>
              <a:t>The signal transmitted to the brain via light receptors in our eyes. The colour is then recognized by our brain.</a:t>
            </a:r>
            <a:endParaRPr lang="en-US" sz="2000" dirty="0"/>
          </a:p>
        </p:txBody>
      </p:sp>
      <p:pic>
        <p:nvPicPr>
          <p:cNvPr id="4" name="Picture 3" descr="Saveetha_Institute_of_Medical_And_Technical_Sciences_Logo"/>
          <p:cNvPicPr>
            <a:picLocks noChangeAspect="1"/>
          </p:cNvPicPr>
          <p:nvPr/>
        </p:nvPicPr>
        <p:blipFill>
          <a:blip r:embed="rId2"/>
          <a:stretch>
            <a:fillRect/>
          </a:stretch>
        </p:blipFill>
        <p:spPr>
          <a:xfrm>
            <a:off x="0" y="13335"/>
            <a:ext cx="984250" cy="942340"/>
          </a:xfrm>
          <a:prstGeom prst="rect">
            <a:avLst/>
          </a:prstGeom>
        </p:spPr>
      </p:pic>
      <p:pic>
        <p:nvPicPr>
          <p:cNvPr id="5" name="Picture 4" descr="channels4_profile"/>
          <p:cNvPicPr>
            <a:picLocks noChangeAspect="1"/>
          </p:cNvPicPr>
          <p:nvPr/>
        </p:nvPicPr>
        <p:blipFill>
          <a:blip r:embed="rId3"/>
          <a:stretch>
            <a:fillRect/>
          </a:stretch>
        </p:blipFill>
        <p:spPr>
          <a:xfrm>
            <a:off x="11172190" y="12700"/>
            <a:ext cx="1019810" cy="780415"/>
          </a:xfrm>
          <a:prstGeom prst="rect">
            <a:avLst/>
          </a:prstGeom>
        </p:spPr>
      </p:pic>
    </p:spTree>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2124" y="823375"/>
            <a:ext cx="11101070" cy="413385"/>
          </a:xfrm>
        </p:spPr>
        <p:txBody>
          <a:bodyPr>
            <a:normAutofit fontScale="90000"/>
          </a:bodyPr>
          <a:lstStyle/>
          <a:p>
            <a:r>
              <a:rPr lang="en-US" sz="2400" dirty="0">
                <a:solidFill>
                  <a:srgbClr val="0070C0"/>
                </a:solidFill>
                <a:latin typeface="Times New Roman" panose="02020603050405020304" charset="0"/>
                <a:cs typeface="Times New Roman" panose="02020603050405020304" charset="0"/>
              </a:rPr>
              <a:t>                   </a:t>
            </a:r>
            <a:r>
              <a:rPr lang="en-US" sz="2800" dirty="0">
                <a:solidFill>
                  <a:srgbClr val="0070C0"/>
                </a:solidFill>
                <a:latin typeface="Times New Roman" panose="02020603050405020304" charset="0"/>
                <a:cs typeface="Times New Roman" panose="02020603050405020304" charset="0"/>
              </a:rPr>
              <a:t>HARDWARE AND SOFTWARE REQUIREMENTS</a:t>
            </a:r>
          </a:p>
        </p:txBody>
      </p:sp>
      <p:sp>
        <p:nvSpPr>
          <p:cNvPr id="3" name="Content Placeholder 2"/>
          <p:cNvSpPr>
            <a:spLocks noGrp="1"/>
          </p:cNvSpPr>
          <p:nvPr>
            <p:ph idx="1"/>
          </p:nvPr>
        </p:nvSpPr>
        <p:spPr>
          <a:xfrm>
            <a:off x="492124" y="1810139"/>
            <a:ext cx="11148696" cy="4646645"/>
          </a:xfrm>
        </p:spPr>
        <p:txBody>
          <a:bodyPr>
            <a:normAutofit fontScale="85000" lnSpcReduction="20000"/>
          </a:bodyPr>
          <a:lstStyle/>
          <a:p>
            <a:pPr algn="just">
              <a:buFont typeface="Wingdings" panose="05000000000000000000" charset="0"/>
              <a:buChar char="ü"/>
            </a:pPr>
            <a:r>
              <a:rPr lang="en-US" sz="2000" dirty="0">
                <a:latin typeface="Times New Roman" panose="02020603050405020304" charset="0"/>
                <a:cs typeface="Times New Roman" panose="02020603050405020304" charset="0"/>
              </a:rPr>
              <a:t>Processor: 12th Gen Intel(R) Core(TM) i5-1235U </a:t>
            </a:r>
          </a:p>
          <a:p>
            <a:pPr algn="just">
              <a:buFont typeface="Wingdings" panose="05000000000000000000" charset="0"/>
              <a:buChar char="ü"/>
            </a:pPr>
            <a:r>
              <a:rPr lang="en-US" sz="2000" dirty="0">
                <a:latin typeface="Times New Roman" panose="02020603050405020304" charset="0"/>
                <a:cs typeface="Times New Roman" panose="02020603050405020304" charset="0"/>
              </a:rPr>
              <a:t>                             1.30 GHz</a:t>
            </a:r>
          </a:p>
          <a:p>
            <a:pPr algn="just">
              <a:buFont typeface="Wingdings" panose="05000000000000000000" charset="0"/>
              <a:buChar char="ü"/>
            </a:pPr>
            <a:r>
              <a:rPr lang="en-US" sz="2000" dirty="0">
                <a:latin typeface="Times New Roman" panose="02020603050405020304" charset="0"/>
                <a:cs typeface="Times New Roman" panose="02020603050405020304" charset="0"/>
              </a:rPr>
              <a:t>RAM: 8 GB-16 GB </a:t>
            </a:r>
          </a:p>
          <a:p>
            <a:pPr algn="just">
              <a:buFont typeface="Wingdings" panose="05000000000000000000" charset="0"/>
              <a:buChar char="ü"/>
            </a:pPr>
            <a:r>
              <a:rPr lang="en-US" sz="2000" dirty="0">
                <a:latin typeface="Times New Roman" panose="02020603050405020304" charset="0"/>
                <a:cs typeface="Times New Roman" panose="02020603050405020304" charset="0"/>
              </a:rPr>
              <a:t> 50-100 GB or more space needed.</a:t>
            </a:r>
          </a:p>
          <a:p>
            <a:pPr algn="just">
              <a:buFont typeface="Wingdings" panose="05000000000000000000" charset="0"/>
              <a:buChar char="ü"/>
            </a:pPr>
            <a:r>
              <a:rPr lang="en-US" sz="2000" dirty="0">
                <a:latin typeface="Times New Roman" panose="02020603050405020304" charset="0"/>
                <a:cs typeface="Times New Roman" panose="02020603050405020304" charset="0"/>
              </a:rPr>
              <a:t>Monitor: LCD</a:t>
            </a:r>
          </a:p>
          <a:p>
            <a:pPr algn="just">
              <a:buFont typeface="Wingdings" panose="05000000000000000000" charset="0"/>
              <a:buChar char="ü"/>
            </a:pPr>
            <a:r>
              <a:rPr lang="en-US" sz="2000" dirty="0">
                <a:latin typeface="Times New Roman" panose="02020603050405020304" charset="0"/>
                <a:cs typeface="Times New Roman" panose="02020603050405020304" charset="0"/>
              </a:rPr>
              <a:t>Keyboard: Membrane (qwerty format),with 208 keys</a:t>
            </a:r>
          </a:p>
          <a:p>
            <a:pPr algn="just">
              <a:buFont typeface="Wingdings" panose="05000000000000000000" charset="0"/>
              <a:buChar char="ü"/>
            </a:pPr>
            <a:r>
              <a:rPr lang="en-US" sz="2000" dirty="0">
                <a:latin typeface="Times New Roman" panose="02020603050405020304" charset="0"/>
                <a:cs typeface="Times New Roman" panose="02020603050405020304" charset="0"/>
              </a:rPr>
              <a:t>Mouse: wireless (optical/laser)</a:t>
            </a:r>
          </a:p>
          <a:p>
            <a:pPr>
              <a:buFont typeface="Wingdings" panose="05000000000000000000" charset="0"/>
              <a:buChar char="v"/>
            </a:pPr>
            <a:r>
              <a:rPr lang="en-US" sz="2000" dirty="0">
                <a:solidFill>
                  <a:srgbClr val="00B050"/>
                </a:solidFill>
                <a:latin typeface="Times New Roman" panose="02020603050405020304" charset="0"/>
                <a:cs typeface="Times New Roman" panose="02020603050405020304" charset="0"/>
              </a:rPr>
              <a:t>SOFTWARE REQUIREMENTS:</a:t>
            </a:r>
          </a:p>
          <a:p>
            <a:pPr>
              <a:buFont typeface="Wingdings" panose="05000000000000000000" charset="0"/>
              <a:buChar char="o"/>
            </a:pPr>
            <a:r>
              <a:rPr lang="en-US" sz="2000" dirty="0">
                <a:latin typeface="Times New Roman" panose="02020603050405020304" charset="0"/>
                <a:cs typeface="Times New Roman" panose="02020603050405020304" charset="0"/>
              </a:rPr>
              <a:t>Operating system:64 bit operating system windows 10/11</a:t>
            </a:r>
          </a:p>
          <a:p>
            <a:pPr>
              <a:buFont typeface="Wingdings" panose="05000000000000000000" charset="0"/>
              <a:buChar char="o"/>
            </a:pPr>
            <a:r>
              <a:rPr lang="en-US" sz="2000" dirty="0">
                <a:latin typeface="Times New Roman" panose="02020603050405020304" charset="0"/>
                <a:cs typeface="Times New Roman" panose="02020603050405020304" charset="0"/>
              </a:rPr>
              <a:t>Java SDK:JDK 21 </a:t>
            </a:r>
          </a:p>
          <a:p>
            <a:pPr>
              <a:buFont typeface="Wingdings" panose="05000000000000000000" charset="0"/>
              <a:buChar char="o"/>
            </a:pPr>
            <a:r>
              <a:rPr lang="en-US" sz="2000" dirty="0">
                <a:latin typeface="Times New Roman" panose="02020603050405020304" charset="0"/>
                <a:cs typeface="Times New Roman" panose="02020603050405020304" charset="0"/>
              </a:rPr>
              <a:t>Runtime: JRE 8</a:t>
            </a:r>
          </a:p>
          <a:p>
            <a:pPr algn="just">
              <a:buFont typeface="Wingdings" panose="05000000000000000000" charset="0"/>
              <a:buChar char="o"/>
            </a:pPr>
            <a:r>
              <a:rPr lang="en-US" sz="2000" dirty="0">
                <a:latin typeface="Times New Roman" panose="02020603050405020304" charset="0"/>
                <a:cs typeface="Times New Roman" panose="02020603050405020304" charset="0"/>
              </a:rPr>
              <a:t>Packages- java.awt, javax.imageio or java.io</a:t>
            </a:r>
          </a:p>
          <a:p>
            <a:pPr algn="just">
              <a:buFont typeface="Wingdings" panose="05000000000000000000" charset="0"/>
              <a:buChar char="o"/>
            </a:pPr>
            <a:r>
              <a:rPr lang="en-US" sz="2000" dirty="0">
                <a:latin typeface="Times New Roman" panose="02020603050405020304" charset="0"/>
                <a:cs typeface="Times New Roman" panose="02020603050405020304" charset="0"/>
              </a:rPr>
              <a:t>Windows 11 64-Bit OS</a:t>
            </a:r>
          </a:p>
          <a:p>
            <a:pPr marL="0" indent="0" algn="just">
              <a:buFont typeface="Wingdings" panose="05000000000000000000" charset="0"/>
              <a:buNone/>
            </a:pPr>
            <a:endParaRPr lang="en-US" sz="2000" dirty="0">
              <a:latin typeface="Times New Roman" panose="02020603050405020304" charset="0"/>
              <a:cs typeface="Times New Roman" panose="02020603050405020304" charset="0"/>
            </a:endParaRPr>
          </a:p>
        </p:txBody>
      </p:sp>
      <p:pic>
        <p:nvPicPr>
          <p:cNvPr id="4" name="Picture 3" descr="Saveetha_Institute_of_Medical_And_Technical_Sciences_Logo"/>
          <p:cNvPicPr>
            <a:picLocks noChangeAspect="1"/>
          </p:cNvPicPr>
          <p:nvPr/>
        </p:nvPicPr>
        <p:blipFill>
          <a:blip r:embed="rId2"/>
          <a:stretch>
            <a:fillRect/>
          </a:stretch>
        </p:blipFill>
        <p:spPr>
          <a:xfrm>
            <a:off x="0" y="13335"/>
            <a:ext cx="984250" cy="942340"/>
          </a:xfrm>
          <a:prstGeom prst="rect">
            <a:avLst/>
          </a:prstGeom>
        </p:spPr>
      </p:pic>
      <p:pic>
        <p:nvPicPr>
          <p:cNvPr id="5" name="Picture 4" descr="channels4_profile"/>
          <p:cNvPicPr>
            <a:picLocks noChangeAspect="1"/>
          </p:cNvPicPr>
          <p:nvPr/>
        </p:nvPicPr>
        <p:blipFill>
          <a:blip r:embed="rId3"/>
          <a:stretch>
            <a:fillRect/>
          </a:stretch>
        </p:blipFill>
        <p:spPr>
          <a:xfrm>
            <a:off x="11172190" y="12700"/>
            <a:ext cx="1019810" cy="780415"/>
          </a:xfrm>
          <a:prstGeom prst="rect">
            <a:avLst/>
          </a:prstGeom>
        </p:spPr>
      </p:pic>
      <p:pic>
        <p:nvPicPr>
          <p:cNvPr id="6" name="Picture 5" descr="556ac07a-e3cb-4357-ab7f-e71714034889"/>
          <p:cNvPicPr>
            <a:picLocks noChangeAspect="1"/>
          </p:cNvPicPr>
          <p:nvPr/>
        </p:nvPicPr>
        <p:blipFill>
          <a:blip r:embed="rId4"/>
          <a:stretch>
            <a:fillRect/>
          </a:stretch>
        </p:blipFill>
        <p:spPr>
          <a:xfrm>
            <a:off x="6877413" y="2079120"/>
            <a:ext cx="4013200" cy="3804285"/>
          </a:xfrm>
          <a:prstGeom prst="rect">
            <a:avLst/>
          </a:prstGeom>
        </p:spPr>
      </p:pic>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750" y="1299210"/>
            <a:ext cx="11101070" cy="865505"/>
          </a:xfrm>
        </p:spPr>
        <p:txBody>
          <a:bodyPr/>
          <a:lstStyle/>
          <a:p>
            <a:r>
              <a:rPr lang="en-US" dirty="0">
                <a:solidFill>
                  <a:srgbClr val="00B050"/>
                </a:solidFill>
              </a:rPr>
              <a:t>                </a:t>
            </a:r>
            <a:r>
              <a:rPr lang="en-US" sz="2800" dirty="0">
                <a:solidFill>
                  <a:srgbClr val="00B050"/>
                </a:solidFill>
                <a:latin typeface="Times New Roman" panose="02020603050405020304" charset="0"/>
                <a:cs typeface="Times New Roman" panose="02020603050405020304" charset="0"/>
              </a:rPr>
              <a:t>        EXISTING SYSTEM</a:t>
            </a:r>
          </a:p>
        </p:txBody>
      </p:sp>
      <p:sp>
        <p:nvSpPr>
          <p:cNvPr id="3" name="Content Placeholder 2"/>
          <p:cNvSpPr>
            <a:spLocks noGrp="1"/>
          </p:cNvSpPr>
          <p:nvPr>
            <p:ph idx="1"/>
          </p:nvPr>
        </p:nvSpPr>
        <p:spPr>
          <a:xfrm>
            <a:off x="539750" y="3021330"/>
            <a:ext cx="11101070" cy="3287395"/>
          </a:xfrm>
        </p:spPr>
        <p:txBody>
          <a:bodyPr/>
          <a:lstStyle/>
          <a:p>
            <a:pPr algn="just">
              <a:buFont typeface="Wingdings" panose="05000000000000000000" charset="0"/>
              <a:buChar char="ü"/>
            </a:pPr>
            <a:r>
              <a:rPr lang="en-US" sz="2000" dirty="0">
                <a:latin typeface="Times New Roman" panose="02020603050405020304" charset="0"/>
                <a:cs typeface="Times New Roman" panose="02020603050405020304" charset="0"/>
              </a:rPr>
              <a:t>Existing colour detection systems often use computer vision libraries like OpenCV to process images or video frames.</a:t>
            </a:r>
          </a:p>
          <a:p>
            <a:pPr algn="just">
              <a:buFont typeface="Wingdings" panose="05000000000000000000" charset="0"/>
              <a:buChar char="ü"/>
            </a:pPr>
            <a:r>
              <a:rPr lang="en-US" sz="2000" dirty="0">
                <a:latin typeface="Times New Roman" panose="02020603050405020304" charset="0"/>
                <a:cs typeface="Times New Roman" panose="02020603050405020304" charset="0"/>
              </a:rPr>
              <a:t> These systems typically start by converting the image into a suitable colour space, such as HSV, to simplify colour analysis. </a:t>
            </a:r>
          </a:p>
          <a:p>
            <a:pPr algn="just">
              <a:buFont typeface="Wingdings" panose="05000000000000000000" charset="0"/>
              <a:buChar char="ü"/>
            </a:pPr>
            <a:r>
              <a:rPr lang="en-US" sz="2000" dirty="0">
                <a:latin typeface="Times New Roman" panose="02020603050405020304" charset="0"/>
                <a:cs typeface="Times New Roman" panose="02020603050405020304" charset="0"/>
              </a:rPr>
              <a:t>They then apply colour thresholding, defining specific colour ranges of interest. </a:t>
            </a:r>
          </a:p>
        </p:txBody>
      </p:sp>
      <p:pic>
        <p:nvPicPr>
          <p:cNvPr id="7" name="Picture 6" descr="Saveetha_Institute_of_Medical_And_Technical_Sciences_Logo"/>
          <p:cNvPicPr>
            <a:picLocks noChangeAspect="1"/>
          </p:cNvPicPr>
          <p:nvPr/>
        </p:nvPicPr>
        <p:blipFill>
          <a:blip r:embed="rId2"/>
          <a:stretch>
            <a:fillRect/>
          </a:stretch>
        </p:blipFill>
        <p:spPr>
          <a:xfrm>
            <a:off x="-86360" y="0"/>
            <a:ext cx="1387475" cy="1273175"/>
          </a:xfrm>
          <a:prstGeom prst="rect">
            <a:avLst/>
          </a:prstGeom>
        </p:spPr>
      </p:pic>
      <p:pic>
        <p:nvPicPr>
          <p:cNvPr id="4" name="Picture 3" descr="channels4_profile"/>
          <p:cNvPicPr>
            <a:picLocks noChangeAspect="1"/>
          </p:cNvPicPr>
          <p:nvPr/>
        </p:nvPicPr>
        <p:blipFill>
          <a:blip r:embed="rId3"/>
          <a:stretch>
            <a:fillRect/>
          </a:stretch>
        </p:blipFill>
        <p:spPr>
          <a:xfrm>
            <a:off x="11172190" y="12700"/>
            <a:ext cx="1019810" cy="780415"/>
          </a:xfrm>
          <a:prstGeom prst="rect">
            <a:avLst/>
          </a:prstGeom>
        </p:spPr>
      </p:pic>
    </p:spTree>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000" y="540000"/>
            <a:ext cx="11101135" cy="1090837"/>
          </a:xfrm>
        </p:spPr>
        <p:txBody>
          <a:bodyPr/>
          <a:lstStyle/>
          <a:p>
            <a:r>
              <a:rPr lang="en-US" sz="2400" dirty="0">
                <a:solidFill>
                  <a:schemeClr val="accent6">
                    <a:lumMod val="60000"/>
                    <a:lumOff val="40000"/>
                  </a:schemeClr>
                </a:solidFill>
                <a:latin typeface="Times New Roman" panose="02020603050405020304" charset="0"/>
                <a:cs typeface="Times New Roman" panose="02020603050405020304" charset="0"/>
              </a:rPr>
              <a:t>                                         </a:t>
            </a:r>
            <a:r>
              <a:rPr lang="en-US" sz="2800" dirty="0">
                <a:solidFill>
                  <a:schemeClr val="accent6">
                    <a:lumMod val="60000"/>
                    <a:lumOff val="40000"/>
                  </a:schemeClr>
                </a:solidFill>
                <a:latin typeface="Times New Roman" panose="02020603050405020304" charset="0"/>
                <a:cs typeface="Times New Roman" panose="02020603050405020304" charset="0"/>
              </a:rPr>
              <a:t>   PROPOSED SYSTEM</a:t>
            </a:r>
          </a:p>
        </p:txBody>
      </p:sp>
      <p:sp>
        <p:nvSpPr>
          <p:cNvPr id="3" name="Content Placeholder 2"/>
          <p:cNvSpPr>
            <a:spLocks noGrp="1"/>
          </p:cNvSpPr>
          <p:nvPr>
            <p:ph idx="1"/>
          </p:nvPr>
        </p:nvSpPr>
        <p:spPr>
          <a:xfrm>
            <a:off x="539750" y="2158137"/>
            <a:ext cx="11101070" cy="4150588"/>
          </a:xfrm>
        </p:spPr>
        <p:txBody>
          <a:bodyPr/>
          <a:lstStyle/>
          <a:p>
            <a:pPr algn="just">
              <a:buFont typeface="Wingdings" panose="05000000000000000000" pitchFamily="2" charset="2"/>
              <a:buChar char="Ø"/>
            </a:pPr>
            <a:r>
              <a:rPr lang="en-US" sz="2000" dirty="0">
                <a:latin typeface="Times New Roman" panose="02020603050405020304" charset="0"/>
                <a:cs typeface="Times New Roman" panose="02020603050405020304" charset="0"/>
              </a:rPr>
              <a:t>   The proposed color detection system utilizes advanced computer vision techniques and machine learning to accurately identify and track colours in real-time. </a:t>
            </a:r>
          </a:p>
          <a:p>
            <a:pPr algn="just">
              <a:buFont typeface="Wingdings" panose="05000000000000000000" pitchFamily="2" charset="2"/>
              <a:buChar char="Ø"/>
            </a:pPr>
            <a:r>
              <a:rPr lang="en-US" sz="2000" dirty="0">
                <a:latin typeface="Times New Roman" panose="02020603050405020304" charset="0"/>
                <a:cs typeface="Times New Roman" panose="02020603050405020304" charset="0"/>
              </a:rPr>
              <a:t> This system integrates seamlessly with cameras or image sources, making it versatile for applications such as quality control, object tracking, and robotics.</a:t>
            </a:r>
          </a:p>
          <a:p>
            <a:pPr algn="just">
              <a:buFont typeface="Wingdings" panose="05000000000000000000" pitchFamily="2" charset="2"/>
              <a:buChar char="Ø"/>
            </a:pPr>
            <a:r>
              <a:rPr lang="en-US" sz="2000" dirty="0">
                <a:latin typeface="Times New Roman" panose="02020603050405020304" charset="0"/>
                <a:cs typeface="Times New Roman" panose="02020603050405020304" charset="0"/>
              </a:rPr>
              <a:t> Its user-friendly interface allows users to select specific colors of interest and fine-tune detection parameters. </a:t>
            </a:r>
          </a:p>
        </p:txBody>
      </p:sp>
      <p:pic>
        <p:nvPicPr>
          <p:cNvPr id="7" name="Picture 6" descr="Saveetha_Institute_of_Medical_And_Technical_Sciences_Logo"/>
          <p:cNvPicPr>
            <a:picLocks noChangeAspect="1"/>
          </p:cNvPicPr>
          <p:nvPr/>
        </p:nvPicPr>
        <p:blipFill>
          <a:blip r:embed="rId3"/>
          <a:stretch>
            <a:fillRect/>
          </a:stretch>
        </p:blipFill>
        <p:spPr>
          <a:xfrm>
            <a:off x="0" y="76200"/>
            <a:ext cx="1146175" cy="982980"/>
          </a:xfrm>
          <a:prstGeom prst="rect">
            <a:avLst/>
          </a:prstGeom>
        </p:spPr>
      </p:pic>
      <p:pic>
        <p:nvPicPr>
          <p:cNvPr id="4" name="Picture 3" descr="channels4_profile"/>
          <p:cNvPicPr>
            <a:picLocks noChangeAspect="1"/>
          </p:cNvPicPr>
          <p:nvPr/>
        </p:nvPicPr>
        <p:blipFill>
          <a:blip r:embed="rId4"/>
          <a:stretch>
            <a:fillRect/>
          </a:stretch>
        </p:blipFill>
        <p:spPr>
          <a:xfrm>
            <a:off x="11172190" y="12700"/>
            <a:ext cx="1019810" cy="780415"/>
          </a:xfrm>
          <a:prstGeom prst="rect">
            <a:avLst/>
          </a:prstGeom>
        </p:spPr>
      </p:pic>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000" y="270760"/>
            <a:ext cx="11101135" cy="1809500"/>
          </a:xfrm>
        </p:spPr>
        <p:txBody>
          <a:bodyPr/>
          <a:lstStyle/>
          <a:p>
            <a:r>
              <a:rPr lang="en-US" dirty="0">
                <a:solidFill>
                  <a:srgbClr val="00B050"/>
                </a:solidFill>
              </a:rPr>
              <a:t>                        ARCHITECTURE</a:t>
            </a:r>
          </a:p>
        </p:txBody>
      </p:sp>
      <p:pic>
        <p:nvPicPr>
          <p:cNvPr id="4" name="Content Placeholder 3"/>
          <p:cNvPicPr>
            <a:picLocks noGrp="1" noChangeAspect="1"/>
          </p:cNvPicPr>
          <p:nvPr>
            <p:ph idx="1"/>
          </p:nvPr>
        </p:nvPicPr>
        <p:blipFill>
          <a:blip r:embed="rId2"/>
          <a:stretch>
            <a:fillRect/>
          </a:stretch>
        </p:blipFill>
        <p:spPr>
          <a:xfrm>
            <a:off x="690880" y="-1362710"/>
            <a:ext cx="9906635" cy="5871845"/>
          </a:xfrm>
          <a:prstGeom prst="rect">
            <a:avLst/>
          </a:prstGeom>
        </p:spPr>
      </p:pic>
      <p:sp>
        <p:nvSpPr>
          <p:cNvPr id="5" name="Text Box 4"/>
          <p:cNvSpPr txBox="1"/>
          <p:nvPr/>
        </p:nvSpPr>
        <p:spPr>
          <a:xfrm>
            <a:off x="1061085" y="4765675"/>
            <a:ext cx="10579735" cy="1428750"/>
          </a:xfrm>
          <a:prstGeom prst="rect">
            <a:avLst/>
          </a:prstGeom>
          <a:noFill/>
        </p:spPr>
        <p:txBody>
          <a:bodyPr wrap="square" rtlCol="0">
            <a:noAutofit/>
          </a:bodyPr>
          <a:lstStyle/>
          <a:p>
            <a:pPr marL="457200" indent="-457200" algn="just">
              <a:buFont typeface="Wingdings" panose="05000000000000000000" charset="0"/>
              <a:buChar char="v"/>
            </a:pPr>
            <a:r>
              <a:rPr lang="en-US" sz="2000" dirty="0">
                <a:effectLst/>
                <a:latin typeface="Times New Roman" panose="02020603050405020304" charset="0"/>
                <a:ea typeface="+mn-lt"/>
                <a:cs typeface="Times New Roman" panose="02020603050405020304" charset="0"/>
                <a:sym typeface="+mn-ea"/>
              </a:rPr>
              <a:t>The above architecture makes the process more  efficient based on principles and properties related to each other.</a:t>
            </a:r>
          </a:p>
          <a:p>
            <a:pPr marL="457200" indent="-457200" algn="just">
              <a:buFont typeface="Wingdings" panose="05000000000000000000" charset="0"/>
              <a:buChar char="v"/>
            </a:pPr>
            <a:r>
              <a:rPr lang="en-US" sz="2000" dirty="0">
                <a:latin typeface="Times New Roman" panose="02020603050405020304" charset="0"/>
                <a:cs typeface="Times New Roman" panose="02020603050405020304" charset="0"/>
              </a:rPr>
              <a:t>The computer vision algorithm will analyze the image data to determine the color of the object in question.</a:t>
            </a:r>
          </a:p>
        </p:txBody>
      </p:sp>
      <p:pic>
        <p:nvPicPr>
          <p:cNvPr id="9" name="Picture 8" descr="Saveetha_Institute_of_Medical_And_Technical_Sciences_Logo"/>
          <p:cNvPicPr>
            <a:picLocks noChangeAspect="1"/>
          </p:cNvPicPr>
          <p:nvPr/>
        </p:nvPicPr>
        <p:blipFill>
          <a:blip r:embed="rId3"/>
          <a:stretch>
            <a:fillRect/>
          </a:stretch>
        </p:blipFill>
        <p:spPr>
          <a:xfrm>
            <a:off x="0" y="13335"/>
            <a:ext cx="984250" cy="942340"/>
          </a:xfrm>
          <a:prstGeom prst="rect">
            <a:avLst/>
          </a:prstGeom>
        </p:spPr>
      </p:pic>
      <p:pic>
        <p:nvPicPr>
          <p:cNvPr id="10" name="Picture 9" descr="channels4_profile"/>
          <p:cNvPicPr>
            <a:picLocks noChangeAspect="1"/>
          </p:cNvPicPr>
          <p:nvPr/>
        </p:nvPicPr>
        <p:blipFill>
          <a:blip r:embed="rId4"/>
          <a:stretch>
            <a:fillRect/>
          </a:stretch>
        </p:blipFill>
        <p:spPr>
          <a:xfrm>
            <a:off x="11172190" y="12700"/>
            <a:ext cx="1019810" cy="780415"/>
          </a:xfrm>
          <a:prstGeom prst="rect">
            <a:avLst/>
          </a:prstGeom>
        </p:spPr>
      </p:pic>
      <p:pic>
        <p:nvPicPr>
          <p:cNvPr id="11" name="Picture 10" descr="b06b995e-5e10-422e-8a5d-fc810bdc89cc"/>
          <p:cNvPicPr>
            <a:picLocks noChangeAspect="1"/>
          </p:cNvPicPr>
          <p:nvPr/>
        </p:nvPicPr>
        <p:blipFill>
          <a:blip r:embed="rId5"/>
          <a:stretch>
            <a:fillRect/>
          </a:stretch>
        </p:blipFill>
        <p:spPr>
          <a:xfrm>
            <a:off x="7492365" y="1843405"/>
            <a:ext cx="3442335" cy="2766060"/>
          </a:xfrm>
          <a:prstGeom prst="rect">
            <a:avLst/>
          </a:prstGeom>
        </p:spPr>
      </p:pic>
    </p:spTree>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93" name="Rectangle 2092"/>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95" name="Group 2094"/>
          <p:cNvGrpSpPr>
            <a:grpSpLocks noGrp="1" noUngrp="1" noRot="1" noChangeAspect="1" noMove="1" noResize="1"/>
          </p:cNvGrpSpPr>
          <p:nvPr/>
        </p:nvGrpSpPr>
        <p:grpSpPr>
          <a:xfrm>
            <a:off x="4925125" y="3600"/>
            <a:ext cx="7266875" cy="6854400"/>
            <a:chOff x="4925125" y="3600"/>
            <a:chExt cx="7266875" cy="6854400"/>
          </a:xfrm>
        </p:grpSpPr>
        <p:sp>
          <p:nvSpPr>
            <p:cNvPr id="2096" name="Oval 2095"/>
            <p:cNvSpPr>
              <a:spLocks noChangeAspect="1"/>
            </p:cNvSpPr>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97" name="Oval 2096"/>
            <p:cNvSpPr>
              <a:spLocks noChangeAspect="1"/>
            </p:cNvSpPr>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98" name="Oval 2097"/>
            <p:cNvSpPr>
              <a:spLocks noChangeAspect="1"/>
            </p:cNvSpPr>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2100" name="Freeform: Shape 2099"/>
          <p:cNvSpPr>
            <a:spLocks noGrp="1" noRot="1" noChangeAspect="1" noMove="1" noResize="1" noEditPoints="1" noAdjustHandles="1" noChangeArrowheads="1" noChangeShapeType="1" noTextEdit="1"/>
          </p:cNvSpPr>
          <p:nvPr/>
        </p:nvSpPr>
        <p:spPr>
          <a:xfrm>
            <a:off x="4896000" y="1"/>
            <a:ext cx="6858000" cy="6857999"/>
          </a:xfrm>
          <a:custGeom>
            <a:avLst/>
            <a:gdLst>
              <a:gd name="connsiteX0" fmla="*/ 3428961 w 6858000"/>
              <a:gd name="connsiteY0" fmla="*/ 0 h 6857999"/>
              <a:gd name="connsiteX1" fmla="*/ 3429042 w 6858000"/>
              <a:gd name="connsiteY1" fmla="*/ 0 h 6857999"/>
              <a:gd name="connsiteX2" fmla="*/ 3605457 w 6858000"/>
              <a:gd name="connsiteY2" fmla="*/ 4461 h 6857999"/>
              <a:gd name="connsiteX3" fmla="*/ 6858000 w 6858000"/>
              <a:gd name="connsiteY3" fmla="*/ 3429000 h 6857999"/>
              <a:gd name="connsiteX4" fmla="*/ 3429001 w 6858000"/>
              <a:gd name="connsiteY4" fmla="*/ 6857999 h 6857999"/>
              <a:gd name="connsiteX5" fmla="*/ 0 w 6858000"/>
              <a:gd name="connsiteY5" fmla="*/ 3429000 h 6857999"/>
              <a:gd name="connsiteX6" fmla="*/ 3252545 w 6858000"/>
              <a:gd name="connsiteY6" fmla="*/ 44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0" h="6857999">
                <a:moveTo>
                  <a:pt x="3428961" y="0"/>
                </a:moveTo>
                <a:lnTo>
                  <a:pt x="3429042" y="0"/>
                </a:lnTo>
                <a:lnTo>
                  <a:pt x="3605457" y="4461"/>
                </a:lnTo>
                <a:cubicBezTo>
                  <a:pt x="5417236" y="96300"/>
                  <a:pt x="6858000" y="1594396"/>
                  <a:pt x="6858000" y="3429000"/>
                </a:cubicBezTo>
                <a:cubicBezTo>
                  <a:pt x="6858000" y="5322784"/>
                  <a:pt x="5322784" y="6857999"/>
                  <a:pt x="3429001" y="6857999"/>
                </a:cubicBezTo>
                <a:cubicBezTo>
                  <a:pt x="1535216" y="6857999"/>
                  <a:pt x="0" y="5322784"/>
                  <a:pt x="0" y="3429000"/>
                </a:cubicBezTo>
                <a:cubicBezTo>
                  <a:pt x="0" y="1594396"/>
                  <a:pt x="1440765" y="96300"/>
                  <a:pt x="3252545" y="4461"/>
                </a:cubicBezTo>
                <a:close/>
              </a:path>
            </a:pathLst>
          </a:custGeom>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73" name="Content Placeholder 2072"/>
          <p:cNvSpPr>
            <a:spLocks noGrp="1"/>
          </p:cNvSpPr>
          <p:nvPr>
            <p:ph idx="1"/>
          </p:nvPr>
        </p:nvSpPr>
        <p:spPr>
          <a:xfrm>
            <a:off x="551180" y="3992880"/>
            <a:ext cx="10013315" cy="2568575"/>
          </a:xfrm>
        </p:spPr>
        <p:txBody>
          <a:bodyPr anchor="t">
            <a:noAutofit/>
          </a:bodyPr>
          <a:lstStyle/>
          <a:p>
            <a:pPr algn="just"/>
            <a:r>
              <a:rPr lang="en-US" sz="2000" b="0" i="0" dirty="0">
                <a:effectLst/>
                <a:latin typeface="Times New Roman" panose="02020603050405020304" charset="0"/>
                <a:ea typeface="+mn-lt"/>
                <a:cs typeface="Times New Roman" panose="02020603050405020304" charset="0"/>
              </a:rPr>
              <a:t>As we know that Red, Green and Blue are the primary colors that can be mixed to produce different colours.</a:t>
            </a:r>
          </a:p>
          <a:p>
            <a:pPr algn="just"/>
            <a:r>
              <a:rPr lang="en-US" sz="2000" b="0" i="0" dirty="0">
                <a:effectLst/>
                <a:latin typeface="Times New Roman" panose="02020603050405020304" charset="0"/>
                <a:ea typeface="+mn-lt"/>
                <a:cs typeface="Times New Roman" panose="02020603050405020304" charset="0"/>
              </a:rPr>
              <a:t>The software component uses an algorithm that analyzes the RGB values of each pixel in the image to determine the dominant colours present. The algorithm then compares these colours to a pre-defined set of colours to identify the closest match. </a:t>
            </a:r>
          </a:p>
          <a:p>
            <a:pPr algn="l"/>
            <a:endParaRPr lang="en-US" sz="2400" b="0" i="0" dirty="0">
              <a:effectLst/>
              <a:ea typeface="+mn-lt"/>
            </a:endParaRPr>
          </a:p>
          <a:p>
            <a:pPr marL="0" indent="0">
              <a:lnSpc>
                <a:spcPct val="115000"/>
              </a:lnSpc>
              <a:buNone/>
            </a:pPr>
            <a:endParaRPr lang="en-US" sz="2400" dirty="0">
              <a:ea typeface="+mn-lt"/>
            </a:endParaRPr>
          </a:p>
          <a:p>
            <a:pPr marL="0" indent="0">
              <a:lnSpc>
                <a:spcPct val="115000"/>
              </a:lnSpc>
              <a:buNone/>
            </a:pPr>
            <a:endParaRPr lang="en-US" sz="2400" dirty="0">
              <a:ea typeface="+mn-lt"/>
            </a:endParaRPr>
          </a:p>
        </p:txBody>
      </p:sp>
      <p:pic>
        <p:nvPicPr>
          <p:cNvPr id="2050" name="Picture 2" descr="COLOUR DETECTION USING PYTHON"/>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556000" y="1450340"/>
            <a:ext cx="7008495" cy="236156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95910" y="425450"/>
            <a:ext cx="7385685" cy="584835"/>
          </a:xfrm>
          <a:prstGeom prst="rect">
            <a:avLst/>
          </a:prstGeom>
          <a:noFill/>
        </p:spPr>
        <p:txBody>
          <a:bodyPr wrap="square" rtlCol="0">
            <a:noAutofit/>
          </a:bodyPr>
          <a:lstStyle/>
          <a:p>
            <a:r>
              <a:rPr lang="en-US" sz="3200" dirty="0">
                <a:solidFill>
                  <a:srgbClr val="FFFF00"/>
                </a:solidFill>
              </a:rPr>
              <a:t>                              DESIGN</a:t>
            </a:r>
          </a:p>
        </p:txBody>
      </p:sp>
      <p:pic>
        <p:nvPicPr>
          <p:cNvPr id="2" name="Picture 1" descr="Saveetha_Institute_of_Medical_And_Technical_Sciences_Logo"/>
          <p:cNvPicPr>
            <a:picLocks noChangeAspect="1"/>
          </p:cNvPicPr>
          <p:nvPr/>
        </p:nvPicPr>
        <p:blipFill>
          <a:blip r:embed="rId3"/>
          <a:stretch>
            <a:fillRect/>
          </a:stretch>
        </p:blipFill>
        <p:spPr>
          <a:xfrm>
            <a:off x="0" y="13335"/>
            <a:ext cx="984250" cy="942340"/>
          </a:xfrm>
          <a:prstGeom prst="rect">
            <a:avLst/>
          </a:prstGeom>
        </p:spPr>
      </p:pic>
      <p:pic>
        <p:nvPicPr>
          <p:cNvPr id="3" name="Picture 2" descr="channels4_profile"/>
          <p:cNvPicPr>
            <a:picLocks noChangeAspect="1"/>
          </p:cNvPicPr>
          <p:nvPr/>
        </p:nvPicPr>
        <p:blipFill>
          <a:blip r:embed="rId4"/>
          <a:stretch>
            <a:fillRect/>
          </a:stretch>
        </p:blipFill>
        <p:spPr>
          <a:xfrm>
            <a:off x="11172190" y="12700"/>
            <a:ext cx="1019810" cy="780415"/>
          </a:xfrm>
          <a:prstGeom prst="rect">
            <a:avLst/>
          </a:prstGeom>
        </p:spPr>
      </p:pic>
      <p:pic>
        <p:nvPicPr>
          <p:cNvPr id="5" name="Picture 4" descr="624d2c45-93b6-4a0e-8d0d-4a8b428ada6c"/>
          <p:cNvPicPr>
            <a:picLocks noChangeAspect="1"/>
          </p:cNvPicPr>
          <p:nvPr/>
        </p:nvPicPr>
        <p:blipFill>
          <a:blip r:embed="rId5"/>
          <a:stretch>
            <a:fillRect/>
          </a:stretch>
        </p:blipFill>
        <p:spPr>
          <a:xfrm>
            <a:off x="398780" y="1548130"/>
            <a:ext cx="3036570" cy="2263775"/>
          </a:xfrm>
          <a:prstGeom prst="rect">
            <a:avLst/>
          </a:prstGeom>
        </p:spPr>
      </p:pic>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750" y="375285"/>
            <a:ext cx="11101070" cy="859790"/>
          </a:xfrm>
        </p:spPr>
        <p:txBody>
          <a:bodyPr/>
          <a:lstStyle/>
          <a:p>
            <a:r>
              <a:rPr lang="en-US" dirty="0">
                <a:solidFill>
                  <a:srgbClr val="00B0F0"/>
                </a:solidFill>
              </a:rPr>
              <a:t>                                  </a:t>
            </a:r>
            <a:r>
              <a:rPr lang="en-US" sz="2800" dirty="0">
                <a:solidFill>
                  <a:srgbClr val="00B0F0"/>
                </a:solidFill>
                <a:latin typeface="Times New Roman" panose="02020603050405020304" charset="0"/>
                <a:cs typeface="Times New Roman" panose="02020603050405020304" charset="0"/>
              </a:rPr>
              <a:t> CODING</a:t>
            </a:r>
          </a:p>
        </p:txBody>
      </p:sp>
      <p:pic>
        <p:nvPicPr>
          <p:cNvPr id="4" name="Picture 3" descr="Saveetha_Institute_of_Medical_And_Technical_Sciences_Logo"/>
          <p:cNvPicPr>
            <a:picLocks noChangeAspect="1"/>
          </p:cNvPicPr>
          <p:nvPr/>
        </p:nvPicPr>
        <p:blipFill>
          <a:blip r:embed="rId2"/>
          <a:stretch>
            <a:fillRect/>
          </a:stretch>
        </p:blipFill>
        <p:spPr>
          <a:xfrm>
            <a:off x="0" y="13335"/>
            <a:ext cx="984250" cy="942340"/>
          </a:xfrm>
          <a:prstGeom prst="rect">
            <a:avLst/>
          </a:prstGeom>
        </p:spPr>
      </p:pic>
      <p:pic>
        <p:nvPicPr>
          <p:cNvPr id="5" name="Picture 4" descr="channels4_profile"/>
          <p:cNvPicPr>
            <a:picLocks noChangeAspect="1"/>
          </p:cNvPicPr>
          <p:nvPr/>
        </p:nvPicPr>
        <p:blipFill>
          <a:blip r:embed="rId3"/>
          <a:stretch>
            <a:fillRect/>
          </a:stretch>
        </p:blipFill>
        <p:spPr>
          <a:xfrm>
            <a:off x="11172190" y="12700"/>
            <a:ext cx="1019810" cy="780415"/>
          </a:xfrm>
          <a:prstGeom prst="rect">
            <a:avLst/>
          </a:prstGeom>
        </p:spPr>
      </p:pic>
      <p:pic>
        <p:nvPicPr>
          <p:cNvPr id="15" name="Content Placeholder 14">
            <a:extLst>
              <a:ext uri="{FF2B5EF4-FFF2-40B4-BE49-F238E27FC236}">
                <a16:creationId xmlns:a16="http://schemas.microsoft.com/office/drawing/2014/main" id="{235ECB18-FBEF-FB6D-A61A-75E13272B73F}"/>
              </a:ext>
            </a:extLst>
          </p:cNvPr>
          <p:cNvPicPr>
            <a:picLocks noGrp="1" noChangeAspect="1"/>
          </p:cNvPicPr>
          <p:nvPr>
            <p:ph idx="1"/>
          </p:nvPr>
        </p:nvPicPr>
        <p:blipFill>
          <a:blip r:embed="rId4"/>
          <a:stretch>
            <a:fillRect/>
          </a:stretch>
        </p:blipFill>
        <p:spPr>
          <a:xfrm>
            <a:off x="984250" y="1597025"/>
            <a:ext cx="8434873" cy="4481577"/>
          </a:xfrm>
        </p:spPr>
      </p:pic>
    </p:spTree>
  </p:cSld>
  <p:clrMapOvr>
    <a:masterClrMapping/>
  </p:clrMapOvr>
  <p:transition spd="med">
    <p:pull/>
  </p:transition>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1112</TotalTime>
  <Words>1126</Words>
  <Application>Microsoft Office PowerPoint</Application>
  <PresentationFormat>Widescreen</PresentationFormat>
  <Paragraphs>93</Paragraphs>
  <Slides>17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Times New Roman</vt:lpstr>
      <vt:lpstr>Trebuchet MS</vt:lpstr>
      <vt:lpstr>Wingdings</vt:lpstr>
      <vt:lpstr>Wingdings 3</vt:lpstr>
      <vt:lpstr>Facet</vt:lpstr>
      <vt:lpstr>                                                            CSA0915-Programming In Java for Freshers </vt:lpstr>
      <vt:lpstr>                               ABSTRACT</vt:lpstr>
      <vt:lpstr>                                                 INTRODUCTION</vt:lpstr>
      <vt:lpstr>                   HARDWARE AND SOFTWARE REQUIREMENTS</vt:lpstr>
      <vt:lpstr>                        EXISTING SYSTEM</vt:lpstr>
      <vt:lpstr>                                            PROPOSED SYSTEM</vt:lpstr>
      <vt:lpstr>                        ARCHITECTURE</vt:lpstr>
      <vt:lpstr>PowerPoint Presentation</vt:lpstr>
      <vt:lpstr>                                   CODING</vt:lpstr>
      <vt:lpstr>PowerPoint Presentation</vt:lpstr>
      <vt:lpstr>                               TESTING</vt:lpstr>
      <vt:lpstr>                          IMPLEMENTATION</vt:lpstr>
      <vt:lpstr>                       FINAL OUTPUT</vt:lpstr>
      <vt:lpstr>                                          CONCLUSION</vt:lpstr>
      <vt:lpstr>                             FUTURE SCOPE</vt:lpstr>
      <vt:lpstr>                                       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COLOUR DETECTION</dc:title>
  <dc:creator>sandeep kumar</dc:creator>
  <cp:lastModifiedBy>Vishnu Vejandla</cp:lastModifiedBy>
  <cp:revision>24</cp:revision>
  <dcterms:created xsi:type="dcterms:W3CDTF">2023-11-19T03:44:00Z</dcterms:created>
  <dcterms:modified xsi:type="dcterms:W3CDTF">2024-02-24T06:56:37Z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0A551D58D24E4AA7A94D10BECFCD4BB6_13</vt:lpwstr>
  </property>
  <property fmtid="{D5CDD505-2E9C-101B-9397-08002B2CF9AE}" pid="3" name="KSOProductBuildVer">
    <vt:lpwstr>1033-12.2.0.13306</vt:lpwstr>
  </property>
</Properties>
</file>

<file path=docProps/thumbnail.jpeg>
</file>